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5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29:09.44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0 256,'12'9,"0"0,0-1,1-1,0 0,0-1,0 0,25 6,-13-3,2-1,1-1,29 4,31 7,-74-14,14 5,0-1,1-2,0-1,32 1,9-7,31 2,-88-1,-1 2,0 0,0 0,0 1,0 0,11 6,-18-6,1 0,-1 0,1 0,-1 1,0 0,-1 0,1 0,-1 0,8 10,-3-1,-1 1,10 19,-12-19,1-1,0-1,17 22,-20-30,0-1,0 0,0 0,1 0,-1 0,1-1,-1 0,1 0,0 0,0 0,0-1,0 0,7 1,11 1,37-1,-50-2,18 1,5 1,0-2,1-1,-1-2,0-1,44-11,-36 2,209-58,-63 28,-154 38,0 2,0 0,66 5,-25 0,-56 0,0 0,0 2,0 0,0 0,-1 2,0 0,20 11,13 3,-2-1,1-3,0-2,1-2,55 6,180 5,-232-16,72 17,-92-16,1-2,0 0,0-3,0-1,46-2,-68-2,1 0,-1-1,0 0,0-1,13-5,57-32,-16 8,84-45,-121 59,45-42,-7 6,-36 32,72-51,-88 63,-1-1,19-18,-19 16,1 1,19-14,30-21,-39 28,34-20,-44 30,1-1,22-23,-4 5,-20 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31:19.439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0,'0'3,"0"7,0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31:20.54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223 410,'-118'115,"115"-113,-2 3,0 0,-1 0,-12 7,17-11,0-1,0 1,-1-1,1 1,0-1,0 1,0-1,0 1,-1-1,1 0,0 0,0 0,-1 0,1 0,0 0,0 0,-1 0,1 0,0-1,0 1,-1 0,1-1,0 1,0-1,0 1,0-1,0 0,0 1,0-1,-2-2,-1-3,1-1,-1 1,2-1,-1 0,1 0,0 0,0 0,1 0,0-1,-1-8,0-7,1 0,1 0,1-1,1 1,1 0,9-34,52-132,-63 186,3-5,-1-1,0 0,-1 1,3-19,-4 27,-1-1,0 0,0 1,0-1,0 1,0-1,0 1,0-1,0 1,0-1,0 1,-1-1,1 1,0-1,0 1,0-1,-1 1,1-1,0 1,0-1,-1 1,1 0,0-1,-1 1,1-1,-1 1,1 0,0 0,-1-1,1 1,-1 0,1-1,-1 1,1 0,-1 0,1 0,-1 0,1 0,-1 0,1-1,-1 1,1 0,-1 0,1 1,-1-1,0 0,1 0,-1 0,1 0,-1 0,1 0,-1 1,1-1,0 0,-1 0,1 1,-1-1,1 0,-1 1,-28 19,-5 13,19-20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31:23.10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1756 281,'1'-2,"-1"0,1 0,0 0,0 1,0-1,0 0,0 0,1 1,-1-1,1 1,-1-1,1 1,-1 0,1 0,0-1,-1 1,4-1,3-3,81-56,108-54,-155 91,54-20,-86 41,-10 6,-14 9,-25 15,0-1,-2-2,-1-2,-48 19,85-39,0-1,0 1,-1-1,1 0,0 0,-6 0,10-1,0 0,0 0,1 0,-1 0,0 0,1 0,-1-1,0 1,0 0,1 0,-1 0,0-1,1 1,-1 0,0-1,1 1,-1-1,1 1,-1-1,0 1,1-1,-1 1,1-1,0 1,-1-1,1 0,-1 1,1-1,0 0,-1 1,1-1,0 0,0 1,0-1,0 0,0 0,0 1,-1-1,2 0,-1 0,0 1,0-1,0 0,0 0,0 1,1-1,-1 0,0 1,0-1,1-1,1-1,-1-1,1 1,0-1,0 1,0 0,1 0,-1 0,1 0,-1 0,1 1,0-1,0 1,0-1,1 1,-1 0,0 1,1-1,4-2,9-1,0-1,31-4,-32 7,12-3,14-3,0 1,1 2,48 0,-91 6,1 0,0 0,0 0,0 0,0 0,0 0,-1 0,1 1,0-1,0 0,0 0,-1 1,1-1,0 0,0 1,-1-1,1 1,0-1,-1 1,1-1,0 2,0-1,-1-1,0 1,0-1,0 1,0 0,0-1,0 1,0 0,0-1,0 1,-1-1,1 1,0 0,0-1,0 1,-1-1,1 1,0 0,-1-1,1 1,-1 0,-28 27,26-25,-33 27,12-12,1 2,1 1,-32 37,54-58,-1 0,1 1,-1-1,1 1,0-1,-1 1,1-1,0 1,-1-1,1 1,0 0,0-1,0 1,-1-1,1 1,0 0,0-1,0 1,0-1,0 1,0 0,0-1,0 1,0 0,0-1,1 1,-1-1,0 1,0 0,1 0,0 0,0-1,0 1,0 0,0-1,0 1,0-1,1 1,-1-1,0 0,0 1,0-1,1 0,-1 0,2 0,43-4,2-8,-38 8,-1 1,1 1,0 0,1 0,16 0,-26 1,0 1,0 0,0 0,-1 0,1 1,0-1,0 0,0 0,0 0,0 1,0-1,-1 0,1 1,0-1,0 1,-1-1,1 1,0-1,-1 1,1 0,0-1,-1 1,1 0,-1-1,1 1,-1 0,1 0,-1 0,0-1,1 1,-1 0,0 0,0 0,1 0,-1 0,0 0,0-1,0 1,0 0,0 0,0 0,0 0,-1 0,1 1,-2 4,0 0,0 1,0-1,-6 10,-89 139,0 0,95-151,0 0,0 1,0-1,0 1,1-1,0 1,0 0,-1 8,2-12,0 0,0 1,1-1,-1 0,0 1,0-1,1 0,-1 0,1 0,0 1,-1-1,1 0,0 0,-1 0,1 0,0 0,0 0,0 0,0 0,0-1,0 1,0 0,0 0,0-1,0 1,1-1,-1 1,0-1,0 0,1 1,-1-1,0 0,0 0,1 0,1 0,2 1,1-1,-1-1,1 1,-1-1,1 0,8-3,2 0,-15 4,-1 0,0 0,0-1,1 1,-1 0,0 0,1 0,-1 0,0 0,0 0,1 0,-1-1,0 1,1 0,-1 0,0 0,1 0,-1 0,0 0,1 1,-1-1,0 0,1 0,-1 0,0 0,0 0,1 0,-1 0,0 1,1-1,-1 0,0 0,0 0,1 1,-1-1,0 0,0 0,0 1,0-1,1 0,-1 1,-5 11,0-2,5-10,1 0,-1 0,0 0,0 0,0 1,0-1,0 0,0 0,0 0,0 0,1 0,-1 1,0-1,0 0,0 0,0 0,1 0,-1 0,0 0,0 0,0 0,0 0,1 0,-1 0,0 0,0 0,0 0,1 0,-1 0,0 0,0 0,0 0,1 0,-1 0,0 0,0 0,0 0,0 0,1 0,-1 0,0 0,0 0,0-1,0 1,1 0,-1 0,8-3,0-1,0 0,0 0,-1-1,0 0,0 0,9-10,3-3,20-24,-18 12,-21 29,1 0,-1 1,1-1,-1 0,0 0,0 0,1 0,-1 1,0-1,0 0,0 0,0 0,0 0,0 0,0 0,0 0,0 1,0-1,0 0,-1 0,1 0,0 0,-1 1,1-1,0 0,-1 0,1 0,-1 1,0-1,1 0,-1 1,1-1,-1 1,0-1,0 1,1-1,-2 0,-2-1,-1 1,1 0,-1 0,1 0,-1 0,1 1,-1 0,1 0,-1 0,1 0,-7 2,-57 14,54-12,-245 91,33-10,225-85,-7 3,0 0,-1 0,1-1,-1 0,0-1,0 0,1 0,-1-1,0 0,0-1,-10-1,-28-12,-46-20,-40-12,67 33,-1 2,0 3,-86 2,125 4,-28-5,-9-2,-220 0,56 5,161-1,-89-17,146 20,-38-10,46 11,1 1,0-1,0 0,0 0,1 0,-1 0,0 0,0 0,0 0,1-1,-1 1,1-1,-1 1,1-1,-1 1,1-1,0 0,-2-3,3 4,0-1,0 1,0 0,0 0,0-1,0 1,0 0,0 0,0 0,1-1,-1 1,0 0,1 0,-1 0,1 0,0-1,-1 1,1 0,0 0,1-1,21-19,-16 15,43-42,-29 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29:11.14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881 22,'0'3,"0"-1,-1 1,0-1,1 1,-1-1,0 1,0-1,0 0,0 1,-1-1,1 0,-1 0,1 0,-1 0,0 0,1 0,-1 0,-4 2,-4 3,-1 0,-18 8,21-11,-28 14,-67 38,88-47,1 1,0 0,1 1,-21 22,19-18,-1 0,-25 19,11-11,26-18,7-4,9-6,-7 1,0 0,-1 0,1 0,-1-1,0 0,0 0,-1 0,0 0,1 0,-2-1,1 1,0-1,-1 0,2-8,-4 13,0 0,0 0,0 0,-1 0,1 0,0 0,0 0,-1 0,1 0,0 0,-1 0,1 0,-1 1,1-1,-1 0,0 0,1 1,-1-1,0 0,1 0,-1 1,0-1,0 1,0-1,0 1,0-1,1 1,-1 0,0-1,-2 1,-36-7,18 4,19 2,-1 0,0 0,1 0,-1 0,1 0,-1-1,1 1,0-1,-1 0,1 0,0 0,0 0,0 0,1 0,-1 0,0-1,1 1,0-1,-1 1,1-1,0 0,0 1,0-1,1 0,-1 0,1 1,-1-6,1-6,0 1,1-1,0 0,5-20,0 3,-6 29,0 1,0 0,0 0,1 0,-1-1,0 1,0 0,-1 0,1 0,0-1,0 1,-1 0,1 0,0 0,-1 0,1-1,-1 1,0 0,1 0,-1 0,0 0,0 0,1 1,-1-1,0 0,0 0,0 0,0 1,0-1,0 0,0 1,0-1,-3 0,1 1,0-1,-1 1,1 0,-1 0,1 0,-1 0,1 0,-1 1,1 0,0 0,-6 2,-10 5,1 0,0 2,1 0,0 1,0 1,-24 22,4 2,-46 57,71-80,-33 46,41-53,0 0,0 0,1 1,0-1,0 1,1 0,-3 12,5-19,0 1,0 0,0 0,0 0,0 0,0 0,0 0,0 0,0 0,0 0,0 0,1 0,-1 0,0 0,1 0,-1 0,1-1,-1 1,1 0,-1 0,1 0,0-1,-1 1,1 0,0-1,0 1,-1 0,1-1,0 1,0-1,0 0,0 1,0-1,-1 1,1-1,0 0,2 0,2 1,1 0,-1-1,1 0,11-1,-16 1,20-3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29:11.823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33 0,'1'0,"-1"0,1 0,-1 1,1-1,-1 0,1 0,-1 0,1 1,-1-1,1 0,-1 1,1-1,-1 0,1 1,-1-1,0 1,1-1,-1 0,0 1,1-1,-1 1,0-1,0 1,1-1,-1 1,0-1,0 1,0 0,0-1,0 1,0-1,0 1,0-1,0 1,0 0,-3 21,-11 8,8-19,0 0,-5 17,10-25,1-1,-1 0,0 1,1-1,0 1,-1-1,1 1,0-1,0 0,1 1,-1-1,0 1,1-1,0 1,-1-1,1 0,2 5,-2-6,1 1,-1 0,0-1,1 1,0-1,-1 1,1-1,0 0,-1 0,1 0,0 0,0 0,0 0,0 0,0-1,3 2,37 1,-37-3,0-1,-1 1,1 1,0-1,-1 1,1 0,0 0,-1 0,9 4,-12-4,0 0,0 0,0 0,-1 0,1 0,0 0,0 0,-1 0,1 0,-1 0,1 1,-1-1,1 0,-1 0,0 1,1-1,-1 0,0 0,0 1,0-1,0 0,0 1,0-1,-1 0,1 0,0 1,-2 1,-14 39,12-34,-14 29,2-5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29:24.79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667 616,'-108'99,"65"-63,2 2,-44 53,-10 11,89-94,0 0,1 1,0 0,0 0,1 0,0 0,0 1,1-1,1 1,-3 20,1 7,2 61,2-64,-1-10,2-1,0 0,1 1,2-1,0 0,1 0,10 25,37 61,-34-75,-2 1,24 72,-30-65,-1 0,-3 1,-1-1,-1 50,3 10,1-6,-9 225,1-309,-1 1,-1-1,0 1,-1-1,0 0,-1 0,0 0,-1-1,0 1,-1-1,-11 16,17-27,0 1,0-1,0 0,-1 0,1 0,0 1,0-1,0 0,0 0,-1 0,1 0,0 1,0-1,0 0,-1 0,1 0,0 0,0 0,-1 0,1 1,0-1,0 0,-1 0,1 0,0 0,0 0,-1 0,1 0,0 0,0 0,-1 0,1 0,0 0,0-1,-1 1,-3-9,0-19,4 26,-2-353,5 176,-4-239,1 1283,1-852,-1 0,1 0,1 0,0 0,1 0,1-1,0 1,0-1,9 16,-11-24,0-1,0 1,0-1,1 1,0-1,0 0,-1 0,2 0,-1 0,0-1,1 1,-1-1,1 0,0 0,-1 0,1 0,0-1,0 0,0 0,0 0,1 0,-1 0,0-1,0 0,0 0,1 0,-1 0,0-1,0 0,0 1,0-2,6-1,5-3,0 0,0-1,-1-1,0-1,-1 1,0-2,20-18,1-6,41-52,-30 30,-3-3,-3-1,-3-2,-2-2,-3-1,-3-1,27-95,-53 155,-1 0,1 0,-1 1,-1-1,1 0,-1 0,-1-10,1 15,0 0,0 0,-1 1,1-1,0 0,-1 0,1 0,0 1,-1-1,1 0,-1 1,1-1,-1 0,1 1,-1-1,0 0,1 1,-1-1,0 1,1 0,-1-1,0 1,0-1,-1 1,0 0,0-1,0 1,0 1,1-1,-1 0,0 0,0 1,0-1,0 1,1-1,-1 1,0 0,1 0,-3 1,-14 9,1 2,0 0,1 1,1 1,-22 26,-158 200,187-230,0 0,-9 20,16-30,1-1,-1 1,1 0,0 0,-1 0,1 0,0 0,0 0,-1 0,1 0,0 0,0 0,0 0,0 0,0 0,1 0,-1 1,0-1,1-1,-1 0,0 0,1 1,-1-1,1 0,-1 1,0-1,1 0,-1 0,1 0,-1 0,0 1,1-1,-1 0,1 0,-1 0,1 0,-1 0,1 0,-1 0,1 0,-1 0,0 0,2 0,4-2,-1 0,1 0,0 0,8-5,35-20,0-3,61-49,82-87,-33 11,-148 143,21-23,-31 34,1-1,-1 1,0-1,0 0,0 0,0 0,0 0,0 1,-1-1,1 0,0 0,-1-1,0 1,1 0,-1-3,0 4,-1 0,1 1,0-1,-1 1,1-1,0 1,-1-1,1 1,-1-1,1 1,-1-1,1 1,-1 0,1-1,-1 1,1 0,-1-1,1 1,-1 0,0 0,1-1,-1 1,1 0,-1 0,0 0,1 0,-1 0,0 0,1 0,-1 0,0 0,1 0,-1 1,1-1,-1 0,0 0,0 1,-20 6,0 1,1 0,0 2,-35 23,-31 21,2 4,3 3,-74 73,146-126,-16 18,24-24,0-1,0 0,0 1,0-1,0 1,0 0,0-1,1 1,-1 0,1-1,-1 1,1 0,-1 0,1-1,0 3,0-3,0-1,1 1,-1 0,0 0,0-1,1 1,-1 0,0-1,1 1,-1-1,1 1,-1 0,1-1,-1 1,1-1,0 1,-1-1,1 1,-1-1,1 0,0 1,-1-1,1 0,0 1,0-1,-1 0,1 0,0 0,0 0,27 1,-8-5,0 0,-1-1,1-1,-1-1,0-1,0 0,25-17,-17 8,-1-1,-1-1,0-2,24-26,19-32,-60 68,-1 0,0 0,-1 0,0-1,8-22,-14 33,1 0,-1 0,1-1,-1 1,0 0,1-1,-1 1,0 0,0-1,0 1,0 0,0-1,0 1,0 0,0 0,-1-1,1 1,-1 0,1-1,-1 1,1 0,-1 0,0 0,1 0,-1 0,0 0,0 0,0 0,0 0,0 0,0 0,0 0,0 0,-1 0,-4-1,0 0,1 1,-1-1,0 1,0 1,-9-1,9 1,1 0,0-1,0 0,0 0,-1 0,-6-3,10 3,0-1,0 0,0 0,0 1,0-1,1-1,-1 1,1 0,-1 0,1 0,0-1,0 1,0-1,0 1,0-1,0 1,1-1,0 0,-1 1,1-1,0 1,0-1,0 0,1 1,0-5,1-8,1-1,1 1,5-14,-8 26,12-32,22-40,10-24,-40 86,-1 0,-1 1,0-1,-1-1,0 1,0-14,-2 25,0 0,0 0,0 1,0-1,-1 0,1 0,-1 0,1 0,-1 0,0 0,1 1,-1-1,0 0,0 1,0-1,0 0,-1 1,1 0,0-1,-1 1,1 0,-1-1,1 1,-1 0,1 0,-1 0,0 0,0 1,1-1,-1 0,0 1,0-1,0 1,0 0,0 0,-2-1,-5 1,0 0,0 1,0 0,-1 0,1 1,-12 3,-8 6,1 0,1 2,0 1,0 1,2 1,0 1,-43 39,45-30,20-17,9-10,17-17,7-16,-2 0,40-66,40-91,-94 166,260-504,-269 518,1 0,-2-1,5-16,-8 27,-1 1,0-1,0 1,0-1,1 1,-1-1,0 1,0 0,0-1,0 1,0-1,0 0,0 1,0 0,0-1,0 1,-1-1,1 1,0-1,0 1,0-1,0 1,-1-1,1 1,0-1,-1 1,1 0,0-1,-1 1,1 0,0-1,-1 1,1 0,-1-1,0 1,-1 0,-1 1,1-1,-1 1,1 0,0 0,-1 0,1 0,0 0,0 0,0 1,0-1,-4 4,-32 28,2 1,-64 79,-14 31,-99 169,-73 170,268-452,-57 101,50-83,24-47,3-4,13-22,176-334,-20-15,-160 346,-19 46,-69 219,24-70,-60 138,95-249,17-57,1 1,0 0,0 0,-1 0,1-1,0 1,0 0,0 0,0 0,0-1,0 1,1 0,-1 0,0 0,0-1,0 1,1 0,-1 0,1 0,0 0,-1-1,0 0,1 0,-1 0,1 0,-1 0,1 0,-1 0,1 0,-1 0,0 0,1 0,-1 0,1 0,-1 0,1 0,-1 0,1-1,-1 1,0 0,1 0,-1 0,0-1,2 0,3-2,0-1,0-1,-1 1,7-8,21-30,-2 0,27-51,43-102,-19 8,85-291,-134 369,-30 100,1 1,-2-1,1 0,-1 1,0-12,-1 19,0 1,0 0,0 0,0-1,0 1,0 0,0 0,0-1,0 1,0 0,0 0,-1-1,1 1,0 0,0 0,0 0,0-1,0 1,-1 0,1 0,0 0,0 0,0-1,-1 1,1 0,0 0,0 0,-1 0,1 0,0 0,0 0,0 0,-1 0,1 0,0-1,0 1,-1 0,1 0,0 1,0-1,-1 0,1 0,0 0,0 0,-1 0,1 0,0 0,-22 18,-8 18,-25 41,-77 131,-515 961,623-1123,-11 19,-41 107,71-149,5-23,0 1,1-1,-1 0,0 0,0 0,0 0,1 0,-1 0,0 0,0 0,0 0,1 0,-1 0,0 0,0 0,0 0,1 0,-1 0,0 0,0 0,0 0,1 0,-1 0,0 0,0 0,0 0,1-1,-1 1,0 0,0 0,0 0,0 0,1 0,-1-1,0 1,0 0,0 0,0 0,0-1,0 1,0 0,1 0,-1 0,0-1,26-34,142-259,-59 96,-81 151,76-140,-85 148,-2-1,22-79,33-175,-67 261,-5 33,0-1,0 1,1-1,-1 1,0-1,0 1,0-1,0 1,0-1,0 1,0-1,0 1,0-1,-1 1,1-1,0 1,0-1,0 1,0-1,-1 1,1-1,0 1,-1 0,1-1,0 1,-1-1,1 1,0 0,-1-1,1 1,-1 0,1 0,0-1,-1 1,1 0,-1 0,1 0,-1-1,1 1,-1 0,1 0,-1 0,1 0,-1 0,1 0,-1 0,1 0,-1 0,1 0,-1 0,1 0,-2 1,-1 1,-1 0,1 0,0 1,-1-1,1 1,0 0,1 0,-1 0,0 0,1 0,-4 8,-25 48,24-44,-112 290,104-261,5-20,8-23,3-7,9-44,51-257,-42 202,-7 25,-8 46,2 0,11-39,-10 58,-7 15,1-1,-1 1,0 0,1 0,-1 0,0 0,1 0,-1-1,1 1,-1 0,0 0,1 0,-1 0,0 0,1 0,-1 0,1 0,-1 0,0 0,1 1,-1-1,0 0,1 0,-1 0,0 0,1 0,-1 1,1-1,-1 0,1 0,-1 0,1 0,-1-1,1 1,-1 0,0 0,1-1,-1 1,1 0,-1-1,0 1,1 0,-1-1,0 1,1-1,-1 1,0 0,0-1,1 1,-1-1,0 1,0-1,0 1,0-1,0 1,1-1,5-18,-6 17,6-22,-1 0,-1-1,1-28,-4-80,-2 78,2-2,0 14,-1 1,-7-45,6 84,1 0,-1 0,1 0,-1 0,0 0,0 0,0 0,-1 0,1 0,-1 1,1-1,-1 1,0-1,0 1,-4-4,5 5,0 0,0 1,0 0,0-1,0 1,0-1,0 1,0 0,0 0,0 0,0 0,0 0,0 0,-1 0,1 0,0 0,-2 0,1 1,-1 0,1 0,0 1,-1-1,1 0,0 1,0-1,0 1,-3 3,-7 8,1 0,0 1,1 1,-13 26,11-18,-17 21,29-44,0 1,-1 0,1-1,0 1,-1-1,1 1,0-1,-1 1,1-1,0 0,-1 1,1-1,-1 1,1-1,-1 0,1 1,-1-1,1 0,-1 0,1 1,-1-1,0 0,1 0,-1 0,1 0,-1 0,0 0,1 0,-1 0,1 0,-1 0,0 0,0-1,0 0,0 0,0 0,1 0,-1 0,0 0,1 0,-1 0,1 0,0-1,-1 1,1 0,0 0,-1-2,-2-54,3 53,2-73,0 45,-2 0,-3-40,3 70,-1 0,1 0,-1 0,1-1,-1 1,1 0,-1 0,0 0,0 0,0 0,0 0,-1 0,1 0,0 1,-1-1,1 0,-1 1,0-1,1 1,-5-3,2 3,-1-1,1 0,-1 1,1 0,-1 0,0 1,0-1,-6 1,5 0,1-1,0 0,0 0,0-1,0 1,-9-5,11 4,0 1,0-1,0 1,0 0,0 0,0 0,0 0,-1 1,1-1,0 1,0 0,-1 0,1 0,0 1,0-1,-1 1,1-1,0 1,-5 2,-3 3,1 0,-1 0,1 1,0 1,1 0,-16 17,-45 62,56-69,14-17,-11 11,11-12,0 0,0 0,0 1,0-1,0 0,0 0,-1 0,1 0,0 0,0 0,0 1,0-1,-1 0,1 0,0 0,0 0,0 0,0 0,-1 0,1 0,0 0,0 0,0 0,-1 0,1 0,0 0,0 0,0 0,-1 0,1 0,0 0,0 0,0 0,-1 0,1 0,0-1,0 1,0 0,0 0,-1 0,1 0,0 0,0 0,0-1,0 1,0 0,0 0,0 0,-1 0,1-1,0 1,0 0,0 0,0 0,0-1,0 1,0 0,0 0,0 0,0-1,0 1,0 0,0 0,0-1,0 1,0 0,0 0,0 0,0 0,0-1,0 1,0 0,0 0,0 0,0 0,0 0,-1-1,1 1,0 0,0 0,0 0,0 0,0 0,0 0,0-1,-1 1,1 0,0 0,0 0,0 0,0 0,-1 0,1 0,0 0,0 0,0 0,0 0,-1 0,1 0,0 0,0 0,-8 5,-9 16,11-12,6-9,-1 0,1 0,0 0,0 0,0 0,0 0,0 0,0 1,0-1,-1 0,1 0,0 0,0 0,0 0,0 0,0 0,-1 0,1 0,0 0,0 0,0 0,0 0,0 0,-1 0,1 0,0 0,0 0,0-1,0 1,0 0,-1 0,1 0,0 0,0 0,0 0,0 0,0 0,0 0,0-1,0 1,0 0,-1 0,1 0,0 0,0 0,0 0,0-1,-3-10,0-11,5 238,-2-214,0-1,0 1,0-1,1 1,-1-1,0 1,1-1,-1 1,1-1,-1 1,1-1,0 0,-1 1,1-1,0 0,0 0,0 1,0-1,0 0,0 0,3 1,-2-1,-1 0,2 0,-1-1,0 1,0-1,0 1,0-1,0 0,0 0,0 0,0 0,1 0,3-1,6-3,0 0,0 0,-1-1,15-8,25-16,-1-2,-2-2,78-68,-97 75,-28 25,-1 1,1-1,-1 1,1 0,-1-1,1 1,-1 0,1-1,0 1,-1 0,1 0,-1 0,1-1,0 1,-1 0,1 0,0 0,1 0,-2 0,0 1,1-1,-1 0,0 0,0 1,1-1,-1 0,0 1,0-1,1 0,-1 1,0-1,0 0,0 1,0-1,1 0,-1 1,0-1,0 0,0 1,0-1,0 1,0 0,-5 38,3-32,-33 172,-62 398,95-557,-4 69,5-81,2-1,-1 1,1-1,0 1,1-1,-1 1,2-1,3 10,-6-16,1 1,0-1,0 0,-1 1,1-1,0 0,0 0,0 0,0 1,0-1,1-1,-1 1,0 0,0 0,1 0,-1-1,0 1,1 0,-1-1,1 1,-1-1,1 0,-1 1,1-1,-1 0,1 0,-1 0,1 0,-1 0,1 0,-1-1,1 1,-1-1,3 0,4-2,-1-1,0 1,0-2,0 1,10-9,33-31,84-96,-114 118,313-332,27 33,-348 311,1 1,0 0,1 1,18-9,-31 16,1 0,-1 1,0-1,1 1,-1-1,1 1,0-1,-1 1,1 0,-1 0,1-1,0 1,-1 1,1-1,-1 0,1 0,-1 0,1 1,0-1,-1 1,1-1,-1 1,0 0,1 0,-1-1,1 1,-1 0,0 0,0 0,0 0,0 1,1-1,-2 0,1 0,0 1,0-1,1 3,0 3,0 1,0-1,-1 0,0 1,0-1,-1 1,0 7,-2 28,-2 0,-11 47,-26 89,25-116,-9 32,9-39,-11 81,26-134,1 0,0 0,0 0,0 0,0 0,0 0,1 0,1 6,-2-8,1 0,-1 0,1 0,-1 0,1 0,0 0,-1 0,1 0,0 0,0 0,-1-1,1 1,0 0,0-1,0 1,0 0,0-1,1 1,2 0,0-1,0 1,0-1,-1 0,1 0,0-1,0 1,0-1,0 0,-1 0,1 0,0 0,5-3,30-15,-2-1,0-1,62-48,-53 35,303-225,-328 243,14-9,52-49,-86 73,-2 2,-10 7,-22 24,-40 56,-85 135,-45 111,165-269,-13 21,-66 151,115-233,0 0,1 0,-1 1,1-1,0 0,0 1,1-1,-1 6,1-10,0 1,0-1,0 0,1 1,-1-1,0 1,0-1,0 0,0 1,0-1,1 0,-1 0,0 1,0-1,1 0,-1 0,0 1,0-1,1 0,-1 0,0 1,1-1,-1 0,0 0,1 0,-1 0,0 0,1 0,-1 1,0-1,1 0,-1 0,1 0,1-1,1 1,-1-1,0 1,1-1,-1 0,0 0,0 0,4-2,17-11,-1-1,37-32,38-47,-55 52,75-74,192-250,-289 340,-2-1,-1-1,-1-1,-2 0,0-1,-3 0,13-45,-23 69,0-1,0 0,0 1,-1-1,0-7,0 13,0-1,0 1,0-1,-1 1,1-1,-1 1,1 0,-1-1,1 1,-1 0,0-1,0 1,1 0,-1 0,0 0,0 0,0 0,0 0,-1 0,1 0,0 0,0 0,0 1,-1-1,1 0,0 1,-1-1,-2 0,-2 1,0-1,0 1,1 0,-1 0,0 0,0 1,0 0,0 0,0 1,-10 3,-6 4,-27 16,47-24,-38 22,0 2,2 1,-42 38,55-42,2 1,0 1,2 1,1 0,-21 37,36-53,12-14,18-26,99-147,139-261,-186 278,-66 136,-2-2,-1 1,-1-1,4-34,-10 55,0 0,-1-1,0 1,0 0,-1 0,1 0,-4-10,4 14,-1 0,0 0,0 0,0 0,0 1,0-1,0 0,0 1,0-1,-1 0,1 1,-1 0,1-1,-1 1,0 0,1 0,-1 0,0 0,0 0,0 0,0 0,0 1,0-1,0 1,-4-1,-3 1,0 0,0 1,-1 0,1 1,0 0,0 0,0 1,-8 4,-40 16,0 3,-53 34,-106 77,164-103,-71 47,-366 246,462-309,19-13,0 0,0 0,0 1,1 0,0 1,0-1,-9 13,16-14,9-4,5-4,0-1,1-1,-1 0,-1 0,21-12,30-18,86-63,54-56,-201 152,295-259,-273 238,-25 23,0 0,0 0,0 0,0 0,0 0,0 0,0 0,0 0,0 0,0 0,0 1,0-1,0 0,0 0,0 0,0 0,0 0,0 0,0 0,0 0,0 0,0 0,0 0,0 1,0-1,0 0,0 0,0 0,0 0,0 0,1 0,-1 0,0 0,0 0,0 0,0 0,0 0,0 0,0 0,0 0,0 0,0 0,0 0,1 0,-1 0,0 0,-8 16,-13 19,-65 86,84-118,0 0,0 0,1 0,-1 0,1 0,-1 0,1 1,0-1,-1 5,2-7,0 0,0 0,1 0,-1 0,0 0,1 0,-1 0,0 0,1 0,-1 0,1 0,0-1,-1 1,1 0,0 0,-1-1,1 1,0 0,0-1,0 1,-1-1,1 1,0-1,0 1,0-1,0 0,0 1,0-1,0 0,0 0,0 0,0 1,0-1,2-1,10 2,0 0,0-1,1-1,-1 0,0-1,0 0,19-7,4-2,43-21,-51 16,-29 16,1 1,0-1,0 0,0 0,0 0,-1 0,1 0,0 0,0-1,0 1,0 0,0 0,-1 0,1 0,0 0,0 0,0 0,0 0,0 0,0 0,-1 0,1 0,0 0,0-1,0 1,0 0,0 0,0 0,0 0,0 0,0 0,0-1,-1 1,1 0,0 0,0 0,0 0,0 0,0-1,0 1,0 0,0 0,0 0,0 0,0 0,0-1,0 1,0 0,0 0,1 0,-1 0,0 0,0-1,0 1,0 0,0 0,0 0,0 0,-11 2,1 1,-1 1,0 0,-16 9,14-7,-12 6,1 1,0 1,1 2,0 0,-28 27,41-33,0 0,0 1,1 0,0 1,1 0,0 0,1 1,0 0,1 0,1 1,0 0,-3 15,7-26,1 0,-1 0,1-1,0 1,0 0,0 0,0 0,0 0,1 0,0 0,-1-1,1 1,0 0,0 0,0-1,1 1,-1-1,4 5,-3-4,1 0,0-1,0 1,0-1,1 0,-1 0,1 0,-1 0,1 0,0-1,-1 1,6 0,3 0,1 0,0-1,-1 0,1-1,-1 0,1-1,23-4,-8-3,0 0,-1-2,0-1,45-26,93-70,-155 100,16-10,-1-2,-1 0,0-1,-2-1,23-28,-43 47,-1 0,1 0,-1 0,0-1,1 1,-1 0,0-1,0 1,-1-1,2-3,-2 6,0-1,0 0,0 0,0 1,0-1,-1 0,1 0,0 1,0-1,0 0,-1 0,1 1,0-1,-1 0,1 1,0-1,-1 0,1 1,-1-1,1 1,-1-1,0 1,0-2,-3 1,1 0,-1 0,0 0,1 0,-1 0,0 1,0 0,1-1,-1 2,0-1,0 0,1 1,-7 1,-28 6,-1 3,2 1,-1 1,2 3,-46 25,34-13,1 2,1 2,-52 48,64-49,-53 65,76-82,0 0,1 1,1 1,1-1,0 2,1-1,-8 27,14-40,0-1,0 1,1 0,0-1,-1 1,1-1,0 1,0 0,0-1,1 1,-1 0,1-1,-1 1,1-1,0 1,0-1,0 1,0-1,0 1,1-1,-1 0,4 4,-2-4,0 1,1-1,-1 0,1 0,-1-1,1 1,0-1,-1 0,1 1,0-2,0 1,0 0,0-1,0 0,7 0,4-1,1-1,0 0,0-1,-1-1,16-5,81-37,13-14,-3-5,116-84,-96 47,152-141,-289 239,22-19,-1-2,-1 0,41-56,-64 79,-1-1,1 1,-1 0,0-1,1 1,-1-1,-1 1,1-1,0 0,0 1,-1-1,0 0,1-5,-2 8,1-1,0 0,0 0,-1 0,1 0,-1 0,1 0,-1 1,1-1,-1 0,1 0,-1 1,0-1,1 0,-1 1,0-1,0 1,1-1,-1 1,0-1,0 1,0 0,0-1,0 1,0 0,-1-1,-4 1,0-1,-1 1,1 0,-1 1,1 0,-1 0,1 0,0 0,0 1,-8 4,-18 7,1 2,1 1,0 2,-31 24,-105 95,49-27,-122 147,-77 138,305-380,-13 17,-26 43,49-75,0 3,-1 0,1 0,-1-1,1 1,0 0,0 0,-1 6,2-8,0 0,0-1,0 1,0 0,1 0,-1 0,0 0,1 0,-1 0,0 0,1-1,-1 1,1 0,0 0,-1-1,1 1,-1 0,1 0,0-1,0 1,-1-1,1 1,0-1,0 1,0-1,0 0,-1 1,1-1,0 0,0 1,1-1,8 2,-1 0,0 0,0-1,1 0,-1-1,13 0,64-11,-61 7,147-28,-2-6,170-63,-152 32,275-143,-263 95,-152 79,-37 22,-11 16,0 0,0 0,0-1,0 1,0 0,0 0,0-1,0 1,0 0,0 0,0-1,0 1,0 0,0 0,0 0,0-1,-1 1,1 0,0 0,0 0,0-1,0 1,-1 0,1 0,0 0,0 0,0 0,-1 0,1-1,0 1,0 0,-1 0,1 0,0 0,0 0,0 0,-1 0,1 0,-5 0,0 0,0 0,0 1,0-1,-9 4,-29 8,1 3,0 2,-68 38,-310 199,24 35,116-59,28 21,242-239,-1 1,-11 19,22-31,-1 0,0 0,1 0,-1 0,1 0,-1 0,1 0,0 0,-1 1,1-1,0 0,0 0,0 0,0 0,0 0,0 1,0 1,1-3,-1 1,1-1,-1 1,0-1,1 1,-1-1,1 0,-1 1,1-1,-1 1,1-1,-1 0,1 0,0 1,-1-1,1 0,-1 0,1 0,0 1,-1-1,1 0,-1 0,2 0,5-1,-1 1,1-1,0 0,-1-1,9-2,42-18,-1-2,86-50,83-62,303-238,-287 177,-189 149,-2-2,57-73,-102 116,23-33,-27 39,0-1,0 0,0 1,0-1,0 0,0 0,-1 0,1 0,-1 0,1 0,-1 0,0 0,0 0,0 0,0 0,0-3,-1 4,1 1,-1-1,0 0,1 1,-1-1,0 0,0 1,1-1,-1 1,0-1,0 1,0 0,0-1,0 1,0 0,0-1,0 1,0 0,0 0,0 0,0 0,0 0,1 0,-1 0,-2 1,-13 1,1 2,-1-1,1 2,0 0,1 1,-1 0,-21 14,27-15,-268 160,7 20,231-157,-150 111,-258 243,427-363,10-11,1 0,0 0,1 1,0 1,0-1,1 1,-9 18,15-28,1 1,0-1,0 1,0-1,-1 1,1 0,0-1,0 1,0-1,0 1,0-1,0 1,0 0,0-1,0 1,1-1,-1 1,0-1,0 1,0-1,1 1,-1-1,0 1,1-1,-1 1,0-1,1 1,-1-1,0 1,1-1,-1 0,1 1,-1-1,1 0,-1 1,1-1,-1 0,1 0,-1 1,1-1,0 0,-1 0,1 0,-1 0,1 0,-1 0,1 0,0 0,0 0,36-3,-9-2,0-3,0 0,-1-2,27-13,103-60,34-40,-161 101,-2-1,-1-1,-1-2,27-32,-44 46,0 0,8-16,-15 24,0 0,0 0,-1 0,1 0,-1 0,0-1,0 1,0 0,-1-1,0 1,0-7,0 9,0 1,-1-1,1 0,-1 1,0-1,1 1,-1-1,0 1,0-1,0 1,0 0,0-1,0 1,0 0,0 0,-1 0,1 0,0 0,-1 0,1 0,-1 0,1 1,-1-1,1 0,-1 1,0-1,1 1,-1 0,0 0,-2-1,-5 1,1-1,-1 2,1-1,-15 3,-12 5,0 1,0 2,1 1,0 2,-35 20,-149 103,46-10,123-88,-61 64,105-97,-25 29,28-34,1 1,0 0,-1 1,1-1,0 0,0 0,0 0,0 1,1-1,-1 0,1 1,-1-1,1 1,0 2,0-4,0 0,1 0,-1 0,1 0,-1 0,1 0,-1 0,1 0,0 0,-1 0,1 0,0-1,0 1,0 0,0 0,0-1,-1 1,1-1,0 1,0-1,1 1,-1-1,0 0,0 1,0-1,0 0,0 0,0 0,0 0,0 0,1 0,0 0,43-5,-1-4,0-3,-1-2,42-19,-17 2,68-44,-114 62,0-1,0-1,-1-1,27-27,-47 42,1-1,-1 0,1 1,-1-1,0 0,0 0,0 0,0 0,0 0,0 0,0 0,-1 0,1 0,0-4,-1 5,0 0,-1-1,1 1,0 0,0 0,-1 0,1 0,-1 0,1 0,-1 0,1 0,-1 0,0 1,1-1,-1 0,0 0,1 0,-1 1,0-1,0 0,-1 0,-4-2,0 1,1 0,-1 0,0 1,0-1,0 1,0 0,0 1,-9 0,-13 1,1 1,-1 1,1 1,0 2,-31 11,-130 57,96-30,3 3,-116 82,97-49,-128 120,212-177,9-11,1 2,0 0,1 1,-16 22,28-36,1 0,-1 0,1-1,-1 1,1 0,-1 0,1 0,-1 0,1 0,0 0,0 0,-1 0,1 0,0 0,0 0,0 0,0 0,0 0,0 0,0 0,1 0,-1 0,0 0,0 0,1 0,-1 0,1 0,0 1,1-1,-1 1,1-1,0 0,0 0,0 0,0 0,0 0,0 0,0-1,0 1,0-1,3 1,10 1,-1-1,1 0,0-1,0-1,-1 0,1-1,0 0,-1-2,0 1,1-2,-1 0,17-9,-15 7,-1-2,0 0,-1-1,0 0,0-1,-1-1,-1 0,0-1,0 0,12-20,-7 5,-2 0,-1-1,-1-1,-2 0,-1-1,-1 0,-2 0,-1-1,-1 0,0-33,-5 61,1 0,-1 0,-1 0,1 0,-1 0,1 0,-1 0,-2-4,2 7,1-1,-1 1,0 0,0 0,0-1,0 1,-1 0,1 0,0 0,0 0,-1 0,1 0,0 0,-1 1,1-1,-1 0,1 1,-1 0,1-1,-1 1,0 0,1-1,-1 1,1 0,-3 0,-8 1,0 0,0 1,1 1,-1-1,-14 7,-47 17,-99 52,-68 54,215-118,-726 434,751-448,-191 129,149-92,32-22,10-15,0 1,0-1,0 0,0 1,0-1,0 0,0 1,0-1,0 0,0 1,0-1,0 0,0 1,0-1,0 0,0 1,0-1,0 0,1 1,-1-1,0 0,0 0,0 1,1-1,-1 1,2-1,0 1,-1 0,1-1,0 1,0 0,0-1,0 0,0 0,0 1,0-1,0 0,3-1,15-1,0-1,-1-1,0-1,0 0,0-2,32-15,-14 4,-1-3,45-33,-47 27,-1 0,-1-2,-2-2,-1-1,-1-1,37-59,-62 87,4-7,0 0,6-15,-12 25,0 0,0 0,-1-1,1 1,0 0,-1 0,1-1,-1 1,0 0,0-1,0 1,0 0,0-1,-1 1,1 0,-1 0,1-1,-1 1,0 0,-1-2,2 3,-1 0,1 1,-1-1,1 0,-1 1,0-1,1 1,-1 0,0-1,1 1,-1-1,0 1,0 0,1-1,-1 1,0 0,0 0,0 0,1 0,-1 0,0 0,0 0,0 0,1 0,-3 0,-20 11,3 4,2 1,0 0,1 2,1 0,0 1,-18 30,31-45,0 0,0 0,1 1,-1-1,1 1,0 0,-2 7,4-10,0-1,0 1,0-1,0 0,1 1,-1-1,0 0,0 1,1-1,-1 0,1 0,-1 1,1-1,0 0,0 0,-1 0,1 0,0 0,0 0,0 0,0 0,0 0,0 0,0 0,0 0,1-1,-1 1,0-1,0 1,1-1,-1 1,0-1,1 0,1 1,22 4,-1-1,1-1,0-1,38-2,-55 0,270-12,-210 5,0-4,72-21,-106 22,46-20,-68 25,0-1,0-1,-1 0,0 0,0-1,16-17,-25 23,0 1,-1-1,0 0,1 0,-1 0,0 0,0 0,0 0,0 0,0 0,1-3,-2 4,0 0,0 0,0 0,0 1,0-1,0 0,0 0,0 0,0 0,-1 1,1-1,0 0,-1 0,1 1,0-1,-1 0,1 0,-1 1,1-1,-1 0,0 0,-1 0,0-1,0 1,0 0,0 1,-1-1,1 0,0 0,0 1,-1-1,1 1,0 0,0 0,-1 0,1 0,0 0,-1 0,1 1,0-1,-4 2,-9 3,2 1,-1 0,0 1,1 0,1 1,-1 0,-13 13,-7 8,-33 39,41-41,2 1,1 1,-28 48,47-72,-14 31,17-35,-1 0,1 0,-1 0,1 0,-1 0,1 0,0 1,0-1,0 0,0 0,0 0,0 1,0-1,0 0,0 0,0 0,1 1,-1-1,0 0,1 0,-1 0,1 0,-1 0,1 0,1 1,-1-1,0 0,1-1,-1 1,1-1,-1 1,1-1,-1 0,1 1,-1-1,1 0,-1 0,1 0,-1 0,1 0,-1-1,1 1,2-1,27-10,-19 7,-1-2,-1 0,14-9,-21 13,0 0,0-1,0 1,0-1,0 1,-1-1,1 0,-1 0,0 0,0 0,0 0,0-1,-1 1,3-7,-4 9,0 0,0 0,0 1,0-1,0 0,0 0,0 1,0-1,0 0,-1 0,1 1,0-1,-1 0,1 1,0-1,-1 0,1 1,-1-1,1 1,-1-1,1 1,-1-1,1 1,-1-1,1 1,-1-1,0 1,1 0,-1-1,0 1,1 0,-1-1,0 1,0 0,1 0,-1 0,0 0,0 0,1 0,-1 0,0 0,0 0,1 0,-1 0,0 0,-1 1,-3 0,-1 0,1 0,-1 0,1 1,-7 3,-20 11,2 2,0 1,1 2,-52 47,77-65,-18 20,21-22,0 0,0 0,0 0,0 0,0 0,1 0,-1 1,0-1,1 0,-1 0,1 1,-1-1,1 0,0 1,0-1,-1 3,2-4,-1 0,0 1,1-1,-1 0,0 1,1-1,-1 0,1 0,-1 1,0-1,1 0,-1 0,1 0,-1 0,1 0,-1 1,1-1,-1 0,1 0,-1 0,0 0,1 0,-1 0,1 0,-1-1,1 1,-1 0,1 0,-1 0,1 0,-1-1,0 1,1 0,-1 0,1-1,-1 1,21-8,-2-1,1 0,23-16,55-43,-73 49,0-1,-2-1,0-1,-2-1,0 0,21-34,-36 49,-1-1,0 1,-1-1,4-10,-7 17,-1 0,1 1,-1-1,1 0,-1 0,1 0,-1 0,0 0,0 0,0 1,0-1,0 0,-1 0,1 0,-1 0,1 0,-1 0,1 1,-1-1,0 0,0 1,0-1,0 0,0 1,0-1,-1 1,1-1,-3-1,0 1,0 0,-1 0,0 0,0 0,1 1,-1 0,0 0,0 0,0 0,0 1,0 0,0 0,0 0,0 1,0 0,0 0,-8 2,-1 1,1 0,1 1,-1 1,0 0,-16 10,24-12,0 0,-1 0,1 1,1-1,-1 1,1 0,0 0,0 1,0-1,1 1,0 0,0 0,0 0,-2 8,2-2,1-1,0 0,1 1,0-1,1 1,0-1,3 16,-3-25,0-1,0 1,0-1,1 1,-1-1,1 1,-1-1,1 1,-1-1,1 1,0-1,-1 1,1-1,0 0,0 1,0-1,0 0,0 0,1 0,-1 0,3 2,-3-3,0 0,0 0,1 0,-1 1,0-1,0 0,1-1,-1 1,0 0,1 0,-1 0,0-1,0 1,0-1,1 1,-1-1,0 1,0-1,0 0,0 0,0 1,0-1,0 0,0 0,0 0,0-1,19-22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29:27.18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366 1,'-1'1,"0"0,1 1,-1-1,0 0,0 0,1 1,-1-1,0 0,0 0,0 0,-1 0,1 0,0 0,0 0,0-1,-3 2,-4 4,-42 37,2 2,-68 85,88-98,12-14,6-7,0 0,0 1,1 0,1 0,0 1,0 0,-7 20,14-31,1-1,-1 1,1-1,0 1,-1-1,1 1,0-1,0 1,0-1,0 1,0-1,1 1,-1-1,0 1,1-1,-1 1,1-1,-1 1,1-1,0 0,-1 1,1-1,0 0,0 0,0 1,0-1,0 0,0 0,0 0,1 0,-1-1,0 1,1 0,-1 0,0-1,1 1,2 0,5 2,0-1,0 0,0-1,18 1,-26-2,41 0,77-10,-111 9,-5 1,-1-1,1 1,0 0,0 0,0 0,0 0,-1 0,1 1,0-1,5 3,-7-2,0-1,0 1,0 0,-1 0,1 0,0 0,-1-1,1 1,0 0,-1 0,1 0,-1 1,0-1,1 0,-1 0,0 0,1 0,-1 0,0 0,0 1,0-1,0 0,0 0,0 0,-1 0,1 0,-1 2,1-1,-1 0,1-1,-1 1,1-1,-1 1,0-1,1 1,-1-1,0 1,0-1,0 0,0 0,0 1,0-1,-1 0,1 0,0 0,-1 0,1 0,-2 0,-1 1,0 0,0-1,0 0,0 0,0 0,-6 1,9-2,1 0,-1 0,1 0,-1 0,1 0,0 0,-1 1,1-1,-1 0,1 0,-1-1,1 1,0 0,-1 0,1 0,-1 0,1 0,0 0,-1 0,1-1,-1 1,1 0,0 0,-1-1,1 1,0 0,-1 0,1-1,0 1,0 0,-1-1,1 0,0-1,0 1,1 0,-1 0,0 0,1 0,-1 0,1 0,-1 0,1 0,-1 0,1 0,1-2,17-20,1 1,1 1,41-32,14-15,-54 45,-22 23,0 0,0 0,0 0,0 0,0 0,0 0,0 0,0-1,0 1,0 0,0 0,1 0,-1 0,0 0,0 0,0 0,0 0,0 0,0-1,0 1,0 0,0 0,1 0,-1 0,0 0,0 0,0 0,0 0,0 0,0 0,0 0,1 0,-1 0,0 0,0 0,0 0,0 0,0 0,0 0,1 0,-1 0,0 0,0 0,0 0,0 0,0 0,0 1,0-1,0 0,1 0,-1 0,0 0,-2 10,-8 20,6-20,-18 58,3 1,-19 125,37-190,1 1,-1-1,1 0,0 1,0-1,0 1,1-1,0 0,-1 1,2-1,-1 0,0 1,4 6,-2-8,-1 0,1 0,0 0,0 0,0-1,0 1,1-1,-1 0,1 0,-1 0,1-1,-1 1,1-1,0 0,7 2,32 4,0-2,0-1,0-3,45-3,43 1,-127 1,-1 0,1 0,-1 1,0-1,1 1,-1 0,0 0,5 2,-7-3,-1 1,0-1,1 0,-1 0,0 1,1-1,-1 0,0 1,1-1,-1 1,0-1,1 0,-1 1,0-1,0 1,0-1,0 1,1-1,-1 1,0-1,0 0,0 1,0 0,0 0,-1 1,1-1,0 0,-1 1,1-1,-1 0,0 0,1 1,-1-1,0 0,0 0,0 1,-11 11,-26 23,28-29,1 1,0 0,1 1,0 0,1 0,-1 1,-5 10,12-17,0 0,0 0,1 0,-1 1,1-1,0 0,0 0,0 0,0 0,0 0,1 0,0 4,2 16,-5-2,-1 0,-1-1,-1 1,-9 25,7-23,0 0,-5 45,11-65,1-1,0 0,0 0,0 1,0-1,0 0,1 0,-1 0,1 0,0 1,-1-1,1 0,2 3,-3-4,1-1,0 1,0 0,0 0,0 0,0-1,0 1,0-1,0 1,0-1,0 1,0-1,0 1,0-1,1 0,-1 0,0 1,0-1,0 0,0 0,1 0,-1-1,0 1,0 0,0 0,2-1,12-4,0-1,0 0,-1-1,0 0,0-1,-1-1,22-18,-24 19,-34 42,19-28,0 0,0 0,0 0,-4 11,8-17,0 0,0 1,0-1,-1 0,1 1,0-1,0 0,0 1,0-1,0 0,0 1,0-1,0 0,0 1,0-1,0 0,0 1,0-1,0 0,0 1,1-1,-1 0,0 0,0 1,0-1,0 0,1 1,-1-1,0 0,0 0,1 0,-1 1,0-1,0 0,1 0,-1 0,0 1,0-1,1 0,-1 0,0 0,1 0,-1 0,0 0,1 0,-1 0,0 0,1 0,-1 0,0 0,1 0,-1 0,1 0,20-6,-6-2,0 0,-1-1,0-1,-1 0,0-1,0-1,-1 1,-1-2,0 0,0 0,-1-1,-1 0,-1-1,0 0,-1 0,0-1,4-18,-10 33,0-1,-1 0,1 0,-1 0,0 1,0-1,1 0,-1 0,-1 0,1 0,0 0,0 0,-1 1,1-1,-1 0,1 0,-1 0,0 1,1-1,-1 0,0 1,-2-3,1 3,1 0,0 1,-1-1,1 1,0-1,-1 1,1 0,0-1,-1 1,1 0,-1 0,1 0,-1 0,1 0,0 0,-1 1,1-1,-1 0,1 1,0-1,-1 1,1-1,0 1,0 0,-1 0,1-1,0 1,0 0,-1 1,-6 5,1 0,0 0,0 0,1 1,0 0,0 0,1 1,0-1,1 1,0 0,-5 15,8-22,1 0,-1 0,1-1,-1 1,1 0,0 0,-1-1,1 1,0 0,0 0,1 0,-1-1,0 1,1 0,-1 0,1-1,-1 1,2 2,-1-3,0 0,0 0,0 0,0 0,0 0,0 0,1 0,-1 0,0 0,1-1,-1 1,0-1,1 1,-1-1,1 1,-1-1,3 1,1-1,1 0,0 0,0 0,-1-1,1 1,0-1,0-1,-1 1,11-5,-7 1,1 0,-1 0,0-1,0-1,11-9,-17 13,-1 1,1-1,0 0,-1 0,1 1,-1-2,0 1,0 0,0 0,-1-1,1 1,-1-1,0 1,0-1,0 0,0 1,0-1,-1-7,0 11,0-1,1 1,-1-1,0 0,-1 1,1-1,0 1,0-1,0 0,0 1,0-1,-1 1,1-1,0 1,0-1,-1 1,1-1,0 1,-1-1,1 1,-1-1,1 1,0-1,-1 1,1 0,-1-1,1 1,-1 0,1-1,-1 1,0 0,1 0,-1 0,1-1,-1 1,0 0,1 0,-1 0,1 0,-1 0,0 0,1 0,-1 0,1 0,-1 1,0-1,0 0,-1 1,0 0,1 0,-1 0,0 0,1 0,-1 0,1 1,0-1,-1 0,1 1,0-1,0 1,-2 2,-2 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29:38.09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1,'1'20,"1"0,1 0,11 38,0-2,16 117,24 101,-32-194,32 77,-37-116,1-2,3 0,41 60,-3-24,-38-50,0 2,-1 0,-2 2,23 46,-20-29,2-1,30 42,64 80,-45-67,-23-35,106 107,-128-142,-1 1,40 64,-53-77,1 0,31 29,-2-1,-24-21,0 1,-2 1,24 50,-38-71,11 18,1 0,0-1,2-1,33 35,88 70,-88-83,-44-39,133 111,-116-100,0 0,2-2,-1-1,40 16,17-1,-24-9,0 3,60 32,-107-48,-1 1,0 1,0 0,0 0,-1 1,-1 0,13 18,-11-15,0 0,1 0,0-1,14 11,55 50,-60-53,1-1,1 0,42 27,1-4,-37-24,47 25,-48-28,-1 1,36 26,-1 1,-44-33,0-1,20 7,-21-9,1 1,26 16,-21-10,33 15,-37-20,-1 0,0 1,0 1,17 14,-17-9,-12-11,0 0,0 0,0 0,0 0,1-1,0 1,0-1,0-1,0 1,0-1,6 3,-10-5,1-1,-1 1,0 0,0 0,0-1,1 1,-1-1,0 1,0-1,0 1,0-1,0 0,0 1,0-1,0 0,0 0,-1 0,1 0,0 1,0-1,-1 0,1-1,-1 1,1 0,-1 0,1 0,-1 0,1 0,-1-2,9-37,-9 40,3-28,-2 1,0 0,-2-1,-7-41,-29-106,36 169,-8-30,-1 1,-2 0,-1 1,-2 0,-1 1,-31-48,44 78,1 1,0-1,-1 0,0 1,1-1,-1 1,0 0,0 0,0 0,-1 0,1 1,0-1,-1 1,1 0,-1 0,-6-1,4 1,1 1,-1 0,0 0,1 1,-1 0,1 0,-1 0,1 0,-1 1,-6 3,5-2,0 1,0 0,1 0,-1 0,1 0,0 1,1 0,-1 0,1 1,0 0,0 0,1 0,-1 0,2 0,-1 1,-5 12,9-17,-1 0,1 0,0 0,0 0,0 1,0-1,0 0,0 0,0 0,1 0,-1 0,1 0,-1 0,1 0,0 0,0 0,0 0,0 0,0-1,0 1,0 0,1-1,-1 1,0-1,1 1,3 1,3 3,2 0,-1-1,0 0,13 5,0-1,151 87,-150-82,-2 2,0 0,-1 2,-1 0,26 31,-35-34,-1 0,0 0,-1 1,-1 0,7 22,-8-20,0-1,2 0,0-1,14 22,5-9,-21-25,-1 1,-1 0,1 0,-1 0,6 9,-1 4,-1 0,0 1,-2 0,0 0,4 27,9 103,-16-118,0 36,-3-43,1 0,5 26,-4-42,0 0,0 0,1-1,0 1,0-1,1 0,0 0,0 0,0 0,8 8,-5-5,0 0,0 1,-1 0,-1 1,0-1,0 1,-2 0,5 17,-4-15,-2-6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29:39.479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390 297,'-1'164,"2"174,7-270,-3-36,-6-22,-6-12,-9-13,15 14,-53-63,-78-125,82 115,-20-45,40 64,23 42,1-1,0 0,1 0,1-1,0 1,1-1,0 0,1 0,1-20,1 11,1-1,1 1,1 0,13-45,2 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29:43.699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2610 0,'-2'1,"0"-1,0 1,0-1,0 1,1 0,-1 0,0 0,0 0,0 0,-2 3,-4 1,-86 51,17-12,-89 67,147-93,0-1,2 2,0 0,-23 35,19-25,8-14,-1 0,-1 0,0-2,0 0,-2 0,0-2,-21 12,-4 3,3 3,1 2,2 1,-53 60,35-34,44-48,-76 79,-152 123,50-57,6-5,-192 134,331-252,-49 39,79-59,1 0,0 1,1 1,-18 28,-124 257,26 16,127-313,-6 12,1 0,0 0,1 1,0 0,-2 29,6-43,0 0,0 0,0 0,1 0,-1 1,0-1,0 0,1 0,-1 0,0 0,1 0,-1 0,1 0,0 0,-1 0,1 0,0 0,0 0,-1 0,1 0,0 0,0-1,1 2,1-1,-1 0,0 0,1 0,-1-1,1 1,-1-1,1 1,-1-1,1 0,3 0,5-1,0 0,0-1,19-6,-20 5,-7 1,1 1,0 0,0 0,0 0,0 1,0-1,0 1,4 0,-6 0,-1 1,1-1,-1 1,1 0,-1-1,0 1,1 0,-1 0,0 0,0 0,0 0,0 0,0 0,0 0,0 1,0-1,0 0,0 1,-1-1,1 0,0 1,-1-1,1 1,-1-1,1 3,4 22,-1 0,-1 1,-1-1,-2 1,-3 38,2 60,1-121,0-1,0 1,1 0,-1-1,1 1,0-1,0 1,0-1,0 1,1-1,-1 1,1-1,0 0,0 0,0 0,1 0,-1 0,1-1,-1 1,1-1,0 0,0 1,0-1,0 0,1-1,-1 1,0-1,1 1,-1-1,1 0,-1 0,1-1,4 1,32 5,0-3,43-1,-47-2,808-4,-825 6,-34 4,-1-1,-17 6,1 3,0 0,1 3,-54 36,83-51,-1 1,-1-1,1 0,0 0,0 0,-7 2,9-4,1 0,-1 0,0 0,1 0,-1 0,0 0,0 0,1 0,-1-1,0 1,1 0,-1 0,0-1,1 1,-1 0,0-1,1 1,-1-1,1 1,-1 0,1-1,-1 1,1-1,-1 0,1 1,-1-1,1 1,0-1,-1 0,1 1,0-1,0 0,-1 1,1-1,0 0,0 0,0 1,0-1,0 0,0 0,-1-10,0 1,0-1,2-18,0 17,-1 1,0 0,-3-19,3 26,-1 1,0 0,0-1,-1 1,1-1,-1 1,1 0,-1 0,0 0,0 0,-1 0,1 1,0-1,-1 1,-5-5,0 2,-1-1,0 2,0-1,0 1,-1 1,-9-3,-68-13,-273-13,-3 30,303 2,24 1,-15 0,48-1,-1 0,0 0,1-1,-1 0,1 1,-1-1,1-1,0 1,-5-2,8 3,0-1,0 1,-1 0,1 0,0 0,0 0,0 0,0 0,0 0,-1 0,1-1,0 1,0 0,0 0,0 0,0 0,0 0,0-1,0 1,0 0,0 0,-1 0,1 0,0-1,0 1,0 0,0 0,0 0,0-1,0 1,0 0,0 0,0 0,1 0,-1-1,0 1,0 0,0 0,10-7,9 0,0 1,0 1,1 1,27-3,-22 4,47-10,-36 6,0 1,1 2,-1 1,45 3,-75 0,1 1,0 0,-1 1,1-1,-1 1,1 1,-1-1,0 1,0 0,0 0,0 1,0 0,-1 0,8 7,-8-5,-1-1,0 1,0 0,0 1,-1-1,0 1,0-1,0 1,-1 0,0 0,0 0,-1 0,1 9,-1 14,-1 0,-7 58,1-21,6-63,-1 0,2 0,-1 0,0 0,1 0,0-1,0 1,0 0,0 0,0-1,1 1,0-1,0 1,0-1,0 0,4 5,3 1,0 0,1-1,20 13,-17-11,32 22,108 71,-126-87,0-1,2-2,52 19,-77-31,-1 0,1 0,-1 0,1-1,-1 1,1-1,-1 0,7-1,-10 1,1 0,-1 0,0 0,1 0,-1 0,0 0,0-1,1 1,-1 0,0 0,1 0,-1-1,0 1,0 0,1 0,-1 0,0-1,0 1,1 0,-1-1,0 1,0 0,0-1,0 1,0 0,1-1,-1 1,0 0,0-1,0 1,0-2,-1 1,1 0,0 0,-1-1,1 1,-1 0,1 0,-1 0,0 0,1-1,-1 1,-2-1,-3-6,-1 1,-1 0,1 1,-1 0,0 0,-1 1,1 0,-12-5,19 10,0-1,0 1,0 0,0-1,0 1,0 0,0 0,-1 0,1 0,0 0,0 0,0 0,0 0,0 1,-1-1,1 0,0 0,0 1,0-1,0 1,0-1,0 1,0 0,0-1,0 1,1 0,-1 0,0 0,0-1,0 1,1 0,-1 0,1 0,-1 0,1 0,-1 2,-2 4,0 0,1 0,0 0,-2 11,-1 17,1 0,1 0,2 1,2-1,1 0,13 65,-14-95,0 0,0 0,1-1,0 1,0 0,0-1,1 1,0-1,0 0,0 0,5 5,-2-3,1-1,0 1,0-2,1 1,13 5,-8-2,0 0,-1 0,0 1,0 1,-1 0,15 19,-15-17,1 1,1-2,0 0,25 17,-8-12,1-1,1-1,1-2,35 9,-63-19,-1 1,1-1,-1 1,0-1,1 1,-1 1,-1-1,1 0,0 1,-1 0,0 0,0 0,4 6,19 21,40 38,-52-58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0T05:29:45.58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0 440,'3'1,"0"0,0 0,0 0,0 1,-1-1,1 1,0-1,-1 1,1 0,-1 0,0 0,0 0,1 1,-2-1,5 5,1 2,8 8,0 1,-1 1,-1 0,20 40,-17-22,-2 0,11 40,-9-38,-16-37,1-1,0 0,0 0,0 1,0-1,0 0,0 0,0 0,0 0,0 0,2 1,-2-2,-1 0,1 0,-1 0,1 0,0 0,-1 0,1 0,-1 0,1 0,-1 0,1 0,-1 0,1 0,0 0,-1 0,1-1,-1 1,1 0,-1 0,1-1,-1 1,0 0,1-1,-1 1,1 0,-1-1,0 1,1-1,-1 1,1-1,1-3,0 0,0 0,0 0,0 0,-1 0,1 0,-1 0,0 0,-1-1,1 1,-1 0,0-6,-4-56,3 57,-15-94,-50-166,61 244,0-1,2 0,1 0,1-26,-1 2,1 33,-1-1,-7-22,3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9F9B-A6EF-9145-A999-4CF03EB24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67250-6FE1-0112-4E0A-29333FD78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551F4-8D06-E47E-0F83-BC9ADE35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DAF81-9281-8565-4F55-3F897A32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C4A8-FB03-FB5C-4D2B-4AEC6D55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56AC-4C0E-D3C6-70BF-88B3B5C5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E7EFA-A366-325A-1AAC-7826783A7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4047-1D79-8283-CF96-FB3991D3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2794E-E2FC-5E33-3D65-DF599FCC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A5A0-8203-A74A-F4C8-715D0A4B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5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546E2-345E-4CED-B9BC-BD966CC07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92B78-65CB-F0F4-4511-108F661EA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0E637-2581-5E06-EF9E-CCC2AC2F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064EA-2401-6200-BC5C-750E63E4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0B47-F31B-CE77-43A7-4B885B02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6F02-8069-0C96-52CE-C67DB11C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EEC2-16B1-BE1F-9742-408AA78D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AA31A-DB2A-9E71-1EE7-31183B01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D770E-37EE-C60E-1D54-CD3A231A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74B74-CB03-1479-08DE-EC0DF544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FD64-44C7-F443-2357-67B5F9E2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E2961-D032-4306-0251-1BFD0DEB8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CBE7E-8047-7112-2320-322D35A8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7928C-5DD1-FC0C-A65B-85B845F8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132C7-7A86-CD57-7D9D-41464419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430E-CA1C-5FCF-3316-3C20110B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73CF2-FC3E-C6C8-3C94-683B4E713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165E3-3FF9-C3F7-8C8B-5723E9BDA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7A6B1-849B-1D10-B96D-0A47092D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13368-C7D9-084C-6435-FFFFA239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F39E5-D613-E086-B6C4-2D7AC4B4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6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7AFA-6054-AB39-5815-A94823BE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87519-36D4-35CD-3A26-6A788AA5C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6FB3A-C54C-4A8C-C66B-FB90E8194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73FCE-A0C1-E707-48A6-F87332670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F4648-0726-A230-BDF3-50D8DE74E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E420B-902D-26BF-65CD-8B7DDB55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6966FB-A195-21BC-AD89-52DCA8D4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3C4FC8-3877-71A3-76BD-2F5D8081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1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88BF-368C-2D5C-D888-BE289F82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0063D-8493-D87A-F3E9-8429C1510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A0D88-01AC-9787-3AA2-CF3984B5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41377-5CBF-1A87-A708-3A231297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9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9D131-6705-88FF-4250-894DB769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A4ADB0-4AE9-847B-3D0E-19A9CD73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E230C-9046-D031-0F96-EB0BCBC7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6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E699-9E21-137C-B4AC-FDBE7C0E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82D84-C124-3ADA-BA2A-4917666B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75EDE-AB17-0F85-4048-E3B39659C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38DB2-BC25-761D-9836-839A7EA8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2E37B-9719-BF48-5B5B-04DA29D4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75FA4-A635-FF35-DCFD-2146FD49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7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1CDE-D53E-F495-A1CC-2A050EE5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39C8F-F541-2DDA-360B-2A4D7A79B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D2015-5601-BEF2-2059-4ED71D67C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D7224-2977-E03B-E475-4474E802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27052-C4DB-5760-BF60-59486F79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746B5-35DD-5C19-C551-16B8A5D5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4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8E6781-2F9F-5A31-C947-F3C98BDA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32B0-9587-4E6F-D9DC-B0D58BA7B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1C522-7226-196A-CB7E-E0E35C76E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E131D5-59AC-427B-8779-C6660E88991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42611-BF5E-7475-AF97-DB4C7A6CD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B08F6-6B41-D284-31C6-5930E14DC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05EEA-1D4A-48B8-B7A8-B3128715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7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5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24" Type="http://schemas.openxmlformats.org/officeDocument/2006/relationships/customXml" Target="../ink/ink11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customXml" Target="../ink/ink4.xml"/><Relationship Id="rId19" Type="http://schemas.openxmlformats.org/officeDocument/2006/relationships/image" Target="../media/image20.png"/><Relationship Id="rId4" Type="http://schemas.openxmlformats.org/officeDocument/2006/relationships/customXml" Target="../ink/ink1.xml"/><Relationship Id="rId9" Type="http://schemas.openxmlformats.org/officeDocument/2006/relationships/image" Target="../media/image1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2222B7-D22D-6715-FE55-378CDC99B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47" y="4142085"/>
            <a:ext cx="4467674" cy="216666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What are the patterns of volcanism in the Quaternary?</a:t>
            </a:r>
          </a:p>
          <a:p>
            <a:r>
              <a:rPr lang="en-US" dirty="0"/>
              <a:t>Luedke and Smith use “Quaternary” to cover the timespan from approximately the Pliocene to Holocene.</a:t>
            </a:r>
          </a:p>
          <a:p>
            <a:r>
              <a:rPr lang="en-US" dirty="0"/>
              <a:t>Utilizes hundreds of references</a:t>
            </a:r>
          </a:p>
          <a:p>
            <a:r>
              <a:rPr lang="en-US" dirty="0"/>
              <a:t>Later, when Luedke and Smith summarizes regions, you will note that these are meant to be “broad brush” strokes useful for getting a feel for the topic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AE44F-AD9A-C500-A07F-18779E7DE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843" y="0"/>
            <a:ext cx="6331275" cy="6686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6C49C-9096-B2F8-5947-394C4ECEB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38" y="1581548"/>
            <a:ext cx="4663199" cy="1708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C20A20-D67B-9BB6-694E-975F2469ED03}"/>
              </a:ext>
            </a:extLst>
          </p:cNvPr>
          <p:cNvSpPr txBox="1"/>
          <p:nvPr/>
        </p:nvSpPr>
        <p:spPr>
          <a:xfrm>
            <a:off x="7246243" y="6409895"/>
            <a:ext cx="5420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https://www.mappr.co/political-maps/western-united-states-map/</a:t>
            </a:r>
          </a:p>
        </p:txBody>
      </p:sp>
    </p:spTree>
    <p:extLst>
      <p:ext uri="{BB962C8B-B14F-4D97-AF65-F5344CB8AC3E}">
        <p14:creationId xmlns:p14="http://schemas.microsoft.com/office/powerpoint/2010/main" val="314711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C743-D939-8E50-C65F-D79CFBE4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en-US" dirty="0"/>
              <a:t>Volcanic Centers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321DE-543A-4D1F-73D1-92EBE0BF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868" y="2507493"/>
            <a:ext cx="4743449" cy="236061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Volcanic vents active during the past 10,000 years </a:t>
            </a:r>
            <a:r>
              <a:rPr lang="en-US" dirty="0"/>
              <a:t>are found in the fingerprints of centers active over the past 1.6 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01E95-EF59-4677-9736-2FE7F63B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68"/>
            <a:ext cx="5531134" cy="65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6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6971-D87D-5B80-3C80-0F3E81D4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59067-784E-1D5C-8E85-8055BD20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Volcanic activity in the past 5 million years occurs in well-defined zones typically with linear trends</a:t>
            </a:r>
          </a:p>
          <a:p>
            <a:pPr lvl="1"/>
            <a:r>
              <a:rPr lang="en-US" dirty="0"/>
              <a:t>Tend to coincide with the boundary of geographic provinces</a:t>
            </a:r>
          </a:p>
          <a:p>
            <a:r>
              <a:rPr lang="en-US" dirty="0"/>
              <a:t>Vent shapes and trends may or may not reflect the underlying structural controls</a:t>
            </a:r>
          </a:p>
          <a:p>
            <a:r>
              <a:rPr lang="en-US" dirty="0"/>
              <a:t>Temporal migrations within certain regions can show consistent patterns (Utah) or be seemingly-random (Jemez lineament)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2968A-D48F-3920-40B9-BF999D186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843" y="0"/>
            <a:ext cx="5797848" cy="67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29ED51-11DB-57FC-351B-BBC3A86BF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4" y="0"/>
            <a:ext cx="5816899" cy="67821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6DFDE2-12F2-A839-6F1F-0FA0DCC55355}"/>
              </a:ext>
            </a:extLst>
          </p:cNvPr>
          <p:cNvSpPr txBox="1">
            <a:spLocks/>
          </p:cNvSpPr>
          <p:nvPr/>
        </p:nvSpPr>
        <p:spPr>
          <a:xfrm>
            <a:off x="2312193" y="208809"/>
            <a:ext cx="57030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Volcanic Distribution: 10-16Ma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F0EC78-1805-301F-8385-85319777ED1D}"/>
              </a:ext>
            </a:extLst>
          </p:cNvPr>
          <p:cNvSpPr txBox="1">
            <a:spLocks/>
          </p:cNvSpPr>
          <p:nvPr/>
        </p:nvSpPr>
        <p:spPr>
          <a:xfrm>
            <a:off x="3110480" y="1299081"/>
            <a:ext cx="2190182" cy="1658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Mafic to felsic compositions</a:t>
            </a:r>
          </a:p>
          <a:p>
            <a:r>
              <a:rPr lang="en-US" dirty="0"/>
              <a:t>A notable province is the Columbia River Plateau basalts in Oregon, Washington, and Nevada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8776F-F2A7-3E54-8142-BB8B96CB4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631" y="359623"/>
            <a:ext cx="6121715" cy="640112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8E9297-3035-7269-5489-379B05F2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227" y="228436"/>
            <a:ext cx="7246557" cy="1325563"/>
          </a:xfrm>
        </p:spPr>
        <p:txBody>
          <a:bodyPr>
            <a:normAutofit/>
          </a:bodyPr>
          <a:lstStyle/>
          <a:p>
            <a:r>
              <a:rPr lang="en-US" sz="1800" b="1" dirty="0"/>
              <a:t>Volcanic Distribution: 5-10Ma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22C975-B2E3-5329-A32A-AF53DEC4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573" y="1422811"/>
            <a:ext cx="2767739" cy="1325563"/>
          </a:xfrm>
        </p:spPr>
        <p:txBody>
          <a:bodyPr>
            <a:normAutofit/>
          </a:bodyPr>
          <a:lstStyle/>
          <a:p>
            <a:r>
              <a:rPr lang="en-US" sz="1400" dirty="0"/>
              <a:t>Mafic to felsic compositions</a:t>
            </a:r>
          </a:p>
          <a:p>
            <a:r>
              <a:rPr lang="en-US" sz="1400" dirty="0"/>
              <a:t>Different than earlier period</a:t>
            </a:r>
          </a:p>
          <a:p>
            <a:pPr lvl="1"/>
            <a:r>
              <a:rPr lang="en-US" sz="1400" dirty="0"/>
              <a:t>Less voluminous</a:t>
            </a:r>
          </a:p>
          <a:p>
            <a:pPr lvl="1"/>
            <a:r>
              <a:rPr lang="en-US" sz="1400" dirty="0"/>
              <a:t>Different vent sites generally</a:t>
            </a:r>
          </a:p>
        </p:txBody>
      </p:sp>
    </p:spTree>
    <p:extLst>
      <p:ext uri="{BB962C8B-B14F-4D97-AF65-F5344CB8AC3E}">
        <p14:creationId xmlns:p14="http://schemas.microsoft.com/office/powerpoint/2010/main" val="398675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3A8E-26DC-A391-0711-238BCFC35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90A22D-6E1C-BC4C-8AF2-5776CA52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85" y="278442"/>
            <a:ext cx="6121715" cy="640112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41683E7-104F-501B-439E-37966EF1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385" y="178429"/>
            <a:ext cx="5703094" cy="1325563"/>
          </a:xfrm>
        </p:spPr>
        <p:txBody>
          <a:bodyPr>
            <a:normAutofit/>
          </a:bodyPr>
          <a:lstStyle/>
          <a:p>
            <a:r>
              <a:rPr lang="en-US" sz="1800" b="1" dirty="0"/>
              <a:t>Volcanic Distribution: 5-10Ma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524ECE-4F57-5902-E06A-78B3F33E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742" y="1472818"/>
            <a:ext cx="2767739" cy="1325563"/>
          </a:xfrm>
        </p:spPr>
        <p:txBody>
          <a:bodyPr>
            <a:normAutofit/>
          </a:bodyPr>
          <a:lstStyle/>
          <a:p>
            <a:r>
              <a:rPr lang="en-US" sz="1400" dirty="0"/>
              <a:t>Mafic to felsic compositions</a:t>
            </a:r>
          </a:p>
          <a:p>
            <a:r>
              <a:rPr lang="en-US" sz="1400" dirty="0"/>
              <a:t>Different than earlier period</a:t>
            </a:r>
          </a:p>
          <a:p>
            <a:pPr lvl="1"/>
            <a:r>
              <a:rPr lang="en-US" sz="1400" dirty="0"/>
              <a:t>Less voluminous</a:t>
            </a:r>
          </a:p>
          <a:p>
            <a:pPr lvl="1"/>
            <a:r>
              <a:rPr lang="en-US" sz="1400" dirty="0"/>
              <a:t>Different vent sites generally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40082-0762-27BA-5F3D-1E6338AE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566" y="73652"/>
            <a:ext cx="5810549" cy="64392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746477-2B71-CEAD-E184-20BE60E65144}"/>
              </a:ext>
            </a:extLst>
          </p:cNvPr>
          <p:cNvSpPr txBox="1">
            <a:spLocks/>
          </p:cNvSpPr>
          <p:nvPr/>
        </p:nvSpPr>
        <p:spPr>
          <a:xfrm>
            <a:off x="8510100" y="178429"/>
            <a:ext cx="57030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Volcanic Distribution:  0-5Ma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D7D511-B0D7-31D6-67E8-E1531E8099AE}"/>
              </a:ext>
            </a:extLst>
          </p:cNvPr>
          <p:cNvSpPr txBox="1">
            <a:spLocks/>
          </p:cNvSpPr>
          <p:nvPr/>
        </p:nvSpPr>
        <p:spPr>
          <a:xfrm>
            <a:off x="9134338" y="1318036"/>
            <a:ext cx="276773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Linear trends</a:t>
            </a:r>
          </a:p>
          <a:p>
            <a:r>
              <a:rPr lang="en-US" sz="1400" dirty="0"/>
              <a:t>Share some volcanic loci with earlier 5-10 Ma period</a:t>
            </a:r>
          </a:p>
        </p:txBody>
      </p:sp>
    </p:spTree>
    <p:extLst>
      <p:ext uri="{BB962C8B-B14F-4D97-AF65-F5344CB8AC3E}">
        <p14:creationId xmlns:p14="http://schemas.microsoft.com/office/powerpoint/2010/main" val="100615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89071-952E-53BF-4AA7-0E7B79BC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694D2C-7C75-6368-C2B1-AC15A65DC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78797" cy="6667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3CD43A-E490-5EF9-D0FF-1D8431D28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457" y="0"/>
            <a:ext cx="5797848" cy="67249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D3DAF72-4AF8-BC57-E182-A0863ACC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92" y="304289"/>
            <a:ext cx="5703094" cy="1325563"/>
          </a:xfrm>
        </p:spPr>
        <p:txBody>
          <a:bodyPr>
            <a:normAutofit/>
          </a:bodyPr>
          <a:lstStyle/>
          <a:p>
            <a:r>
              <a:rPr lang="en-US" sz="1800" b="1" dirty="0"/>
              <a:t>Volcanic Distribution: 0-5Ma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A2309BD-2B62-AA15-6D8E-06113D7F51D4}"/>
              </a:ext>
            </a:extLst>
          </p:cNvPr>
          <p:cNvSpPr txBox="1">
            <a:spLocks/>
          </p:cNvSpPr>
          <p:nvPr/>
        </p:nvSpPr>
        <p:spPr>
          <a:xfrm>
            <a:off x="8695837" y="357023"/>
            <a:ext cx="57030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Volcanic Loci:  0-5Ma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D6CBEAF-BA26-8104-AFAA-53CBD6D76733}"/>
              </a:ext>
            </a:extLst>
          </p:cNvPr>
          <p:cNvSpPr txBox="1">
            <a:spLocks/>
          </p:cNvSpPr>
          <p:nvPr/>
        </p:nvSpPr>
        <p:spPr>
          <a:xfrm>
            <a:off x="9134338" y="1318036"/>
            <a:ext cx="276773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Over 90 loci have been identified from 0-5Ma</a:t>
            </a:r>
          </a:p>
        </p:txBody>
      </p:sp>
    </p:spTree>
    <p:extLst>
      <p:ext uri="{BB962C8B-B14F-4D97-AF65-F5344CB8AC3E}">
        <p14:creationId xmlns:p14="http://schemas.microsoft.com/office/powerpoint/2010/main" val="39066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3278-2FDC-6C1F-D0B8-6474B73E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518" y="365125"/>
            <a:ext cx="7776281" cy="1325563"/>
          </a:xfrm>
        </p:spPr>
        <p:txBody>
          <a:bodyPr/>
          <a:lstStyle/>
          <a:p>
            <a:r>
              <a:rPr lang="en-US" dirty="0"/>
              <a:t>Quaternary Volcanism Centers: Cascades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A16C8-1C19-F699-0E5E-C85AC5AB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993" y="1539875"/>
            <a:ext cx="7603331" cy="4351338"/>
          </a:xfrm>
        </p:spPr>
        <p:txBody>
          <a:bodyPr/>
          <a:lstStyle/>
          <a:p>
            <a:r>
              <a:rPr lang="en-US" dirty="0"/>
              <a:t>Primarily stratovolcanoes with intervening smaller volcanoes and flows emanating from vents aligned along a N/S trend</a:t>
            </a:r>
          </a:p>
          <a:p>
            <a:pPr lvl="1"/>
            <a:r>
              <a:rPr lang="en-US" dirty="0"/>
              <a:t>Active primarily over the last 3 million years</a:t>
            </a:r>
          </a:p>
          <a:p>
            <a:pPr lvl="2"/>
            <a:r>
              <a:rPr lang="en-US" dirty="0"/>
              <a:t>Most activity thought to be younger than ~0.5 millions years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54694B-6A39-7ACE-8645-FAB9E5B65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7519" cy="6762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BF9653-3A08-6476-7A30-D2CC5625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657" y="3529060"/>
            <a:ext cx="4537019" cy="2798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6D33A2-32D5-3187-F7FC-105E05C6C87D}"/>
              </a:ext>
            </a:extLst>
          </p:cNvPr>
          <p:cNvSpPr txBox="1"/>
          <p:nvPr/>
        </p:nvSpPr>
        <p:spPr>
          <a:xfrm>
            <a:off x="3843270" y="4129919"/>
            <a:ext cx="34431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Andesitic to dacitic compositions generally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56673A-AF89-DE32-56E6-E0A9933F5A04}"/>
              </a:ext>
            </a:extLst>
          </p:cNvPr>
          <p:cNvSpPr txBox="1">
            <a:spLocks/>
          </p:cNvSpPr>
          <p:nvPr/>
        </p:nvSpPr>
        <p:spPr>
          <a:xfrm>
            <a:off x="8378293" y="6327095"/>
            <a:ext cx="5065893" cy="265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Mt. Saint Helens</a:t>
            </a:r>
          </a:p>
        </p:txBody>
      </p:sp>
    </p:spTree>
    <p:extLst>
      <p:ext uri="{BB962C8B-B14F-4D97-AF65-F5344CB8AC3E}">
        <p14:creationId xmlns:p14="http://schemas.microsoft.com/office/powerpoint/2010/main" val="366753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D2C1-3113-826A-373F-D4EE076B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232" y="383536"/>
            <a:ext cx="5953188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Quaternary Volcanism Centers:</a:t>
            </a:r>
            <a:br>
              <a:rPr lang="en-US" sz="3200" dirty="0"/>
            </a:br>
            <a:r>
              <a:rPr lang="en-US" sz="3200" dirty="0"/>
              <a:t>Eastern California to SW Arizona Belt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CAA2-3324-2247-0A04-5EE001960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102" y="1825625"/>
            <a:ext cx="4616109" cy="265432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NW trend which Luedke and Smith suggest is associated with the Basin and Range</a:t>
            </a:r>
          </a:p>
          <a:p>
            <a:r>
              <a:rPr lang="en-US" dirty="0"/>
              <a:t>Varied compositions</a:t>
            </a:r>
          </a:p>
          <a:p>
            <a:r>
              <a:rPr lang="en-US" dirty="0"/>
              <a:t>Includes:</a:t>
            </a:r>
          </a:p>
          <a:p>
            <a:pPr lvl="1"/>
            <a:r>
              <a:rPr lang="en-US" dirty="0"/>
              <a:t> Long Valley caldera that produced high-silica (rhyolitic) tuffs</a:t>
            </a:r>
          </a:p>
          <a:p>
            <a:pPr lvl="1"/>
            <a:r>
              <a:rPr lang="en-US" dirty="0"/>
              <a:t>Mount Lassen which has been active intermittently since the Miocene</a:t>
            </a:r>
          </a:p>
          <a:p>
            <a:pPr lvl="1"/>
            <a:r>
              <a:rPr lang="en-US" dirty="0"/>
              <a:t>Rhyolitic domes surrounding the Salton Sea </a:t>
            </a:r>
          </a:p>
          <a:p>
            <a:pPr lvl="1"/>
            <a:r>
              <a:rPr lang="en-US" dirty="0"/>
              <a:t>Basaltic flows and dacite to andesite domes in southwest Arizona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8EDAB-B27A-AEB7-FC19-79D476900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6899" cy="67122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A83238B-5AA5-6788-8B0D-00335F64C95E}"/>
              </a:ext>
            </a:extLst>
          </p:cNvPr>
          <p:cNvSpPr/>
          <p:nvPr/>
        </p:nvSpPr>
        <p:spPr>
          <a:xfrm rot="19401540">
            <a:off x="1777387" y="3327315"/>
            <a:ext cx="991869" cy="2860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EEAA9-71EF-E0D9-3983-77E5C4F37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27" y="4458739"/>
            <a:ext cx="5065893" cy="20157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FDA676-A832-1E31-50B7-34A45D5427B8}"/>
              </a:ext>
            </a:extLst>
          </p:cNvPr>
          <p:cNvSpPr txBox="1">
            <a:spLocks/>
          </p:cNvSpPr>
          <p:nvPr/>
        </p:nvSpPr>
        <p:spPr>
          <a:xfrm>
            <a:off x="6297879" y="6474464"/>
            <a:ext cx="5065893" cy="265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Obsidian Butte (Salton Sea)</a:t>
            </a:r>
          </a:p>
        </p:txBody>
      </p:sp>
    </p:spTree>
    <p:extLst>
      <p:ext uri="{BB962C8B-B14F-4D97-AF65-F5344CB8AC3E}">
        <p14:creationId xmlns:p14="http://schemas.microsoft.com/office/powerpoint/2010/main" val="19094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AEF0C-7FDA-871A-B6F8-279C5051D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E508-41CB-C9BE-DC86-DC589802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328" y="96608"/>
            <a:ext cx="595318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Quaternary Volcanism Centers:</a:t>
            </a:r>
            <a:br>
              <a:rPr lang="en-US" sz="3200" dirty="0"/>
            </a:br>
            <a:r>
              <a:rPr lang="en-US" sz="3200" dirty="0"/>
              <a:t>“Western Interior”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66B9-0080-ED6A-B49E-02B351136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273" y="1247984"/>
            <a:ext cx="5138008" cy="31337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Coincides with Basin and Range in part </a:t>
            </a:r>
          </a:p>
          <a:p>
            <a:r>
              <a:rPr lang="en-US" dirty="0"/>
              <a:t>Includes:</a:t>
            </a:r>
          </a:p>
          <a:p>
            <a:pPr lvl="1"/>
            <a:r>
              <a:rPr lang="en-US" dirty="0"/>
              <a:t>High lava plains of Oregon that coincide with the Brothers fault zone (northern boundary of basin and range)</a:t>
            </a:r>
          </a:p>
          <a:p>
            <a:pPr lvl="2"/>
            <a:r>
              <a:rPr lang="en-US" dirty="0"/>
              <a:t>Basaltic to rhyolitic eruptions</a:t>
            </a:r>
          </a:p>
          <a:p>
            <a:pPr lvl="1"/>
            <a:r>
              <a:rPr lang="en-US" dirty="0"/>
              <a:t>Snake River Plain where basaltic shields volcanoes formed along the path of the Yellowstone hotspot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425FE-C1A6-C50E-CF5E-66E78340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6899" cy="67122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910AF1-B79C-24A6-6104-E597384C2706}"/>
              </a:ext>
            </a:extLst>
          </p:cNvPr>
          <p:cNvSpPr txBox="1">
            <a:spLocks/>
          </p:cNvSpPr>
          <p:nvPr/>
        </p:nvSpPr>
        <p:spPr>
          <a:xfrm>
            <a:off x="7126556" y="6345248"/>
            <a:ext cx="4889520" cy="367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Lunar Crater (Nevada)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89C5C0-5586-A8D2-FD43-30F096D8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45" y="4255187"/>
            <a:ext cx="4411295" cy="20697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441AD9-A21D-5308-20A9-17D3F19421F7}"/>
                  </a:ext>
                </a:extLst>
              </p14:cNvPr>
              <p14:cNvContentPartPr/>
              <p14:nvPr/>
            </p14:nvContentPartPr>
            <p14:xfrm>
              <a:off x="1656887" y="2466742"/>
              <a:ext cx="1595160" cy="258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441AD9-A21D-5308-20A9-17D3F19421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0887" y="2394742"/>
                <a:ext cx="166680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3057826-DDDE-0FB3-173E-0932D1576D96}"/>
                  </a:ext>
                </a:extLst>
              </p14:cNvPr>
              <p14:cNvContentPartPr/>
              <p14:nvPr/>
            </p14:nvContentPartPr>
            <p14:xfrm>
              <a:off x="3021287" y="2679862"/>
              <a:ext cx="317520" cy="142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3057826-DDDE-0FB3-173E-0932D1576D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5647" y="2608222"/>
                <a:ext cx="3891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90F90C9-E9B2-368C-8B7C-AD63448C67A9}"/>
                  </a:ext>
                </a:extLst>
              </p14:cNvPr>
              <p14:cNvContentPartPr/>
              <p14:nvPr/>
            </p14:nvContentPartPr>
            <p14:xfrm>
              <a:off x="3130367" y="2779942"/>
              <a:ext cx="53280" cy="127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90F90C9-E9B2-368C-8B7C-AD63448C67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4367" y="2707942"/>
                <a:ext cx="1249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959D1D-079B-EC8A-FE0E-4C70A0072001}"/>
                  </a:ext>
                </a:extLst>
              </p14:cNvPr>
              <p14:cNvContentPartPr/>
              <p14:nvPr/>
            </p14:nvContentPartPr>
            <p14:xfrm>
              <a:off x="1674527" y="2638102"/>
              <a:ext cx="1278000" cy="100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959D1D-079B-EC8A-FE0E-4C70A00720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38887" y="2566102"/>
                <a:ext cx="1349640" cy="11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62B2965-0B27-8BC8-EC95-95B04E712A35}"/>
                  </a:ext>
                </a:extLst>
              </p14:cNvPr>
              <p14:cNvContentPartPr/>
              <p14:nvPr/>
            </p14:nvContentPartPr>
            <p14:xfrm>
              <a:off x="2071607" y="3491662"/>
              <a:ext cx="407160" cy="473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62B2965-0B27-8BC8-EC95-95B04E712A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35607" y="3420022"/>
                <a:ext cx="47880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B73975-2B86-060A-A504-6FC94D7FFA2B}"/>
                  </a:ext>
                </a:extLst>
              </p14:cNvPr>
              <p14:cNvContentPartPr/>
              <p14:nvPr/>
            </p14:nvContentPartPr>
            <p14:xfrm>
              <a:off x="2534207" y="4093222"/>
              <a:ext cx="1340280" cy="1643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B73975-2B86-060A-A504-6FC94D7FFA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8567" y="4021582"/>
                <a:ext cx="1411920" cy="17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D7EC70B-8155-D80F-36F2-A2AD6C996E1B}"/>
                  </a:ext>
                </a:extLst>
              </p14:cNvPr>
              <p14:cNvContentPartPr/>
              <p14:nvPr/>
            </p14:nvContentPartPr>
            <p14:xfrm>
              <a:off x="2332967" y="3759142"/>
              <a:ext cx="145440" cy="327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D7EC70B-8155-D80F-36F2-A2AD6C996E1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97327" y="3687502"/>
                <a:ext cx="2170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96C2AA3-2D4B-0146-CF25-2C2B42D51AE2}"/>
                  </a:ext>
                </a:extLst>
              </p14:cNvPr>
              <p14:cNvContentPartPr/>
              <p14:nvPr/>
            </p14:nvContentPartPr>
            <p14:xfrm>
              <a:off x="1889447" y="2687782"/>
              <a:ext cx="939960" cy="1549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96C2AA3-2D4B-0146-CF25-2C2B42D51AE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53447" y="2615782"/>
                <a:ext cx="1011600" cy="16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D565877-3D1B-6F18-1EC5-9894704D4A87}"/>
                  </a:ext>
                </a:extLst>
              </p14:cNvPr>
              <p14:cNvContentPartPr/>
              <p14:nvPr/>
            </p14:nvContentPartPr>
            <p14:xfrm>
              <a:off x="2466887" y="4174222"/>
              <a:ext cx="92880" cy="294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D565877-3D1B-6F18-1EC5-9894704D4A8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30887" y="4102582"/>
                <a:ext cx="16452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7598E0-B14A-1FD8-2B86-4F1AE34E17B1}"/>
                  </a:ext>
                </a:extLst>
              </p14:cNvPr>
              <p14:cNvContentPartPr/>
              <p14:nvPr/>
            </p14:nvContentPartPr>
            <p14:xfrm>
              <a:off x="3301367" y="2417782"/>
              <a:ext cx="360" cy="9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7598E0-B14A-1FD8-2B86-4F1AE34E17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65727" y="2345782"/>
                <a:ext cx="720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D3E595E-0982-849B-4AC3-50A2647F6FCF}"/>
                  </a:ext>
                </a:extLst>
              </p14:cNvPr>
              <p14:cNvContentPartPr/>
              <p14:nvPr/>
            </p14:nvContentPartPr>
            <p14:xfrm>
              <a:off x="3147647" y="2675542"/>
              <a:ext cx="80280" cy="201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D3E595E-0982-849B-4AC3-50A2647F6FC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12007" y="2603542"/>
                <a:ext cx="15192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051D1E-5643-4B27-C474-1150D3109A1B}"/>
                  </a:ext>
                </a:extLst>
              </p14:cNvPr>
              <p14:cNvContentPartPr/>
              <p14:nvPr/>
            </p14:nvContentPartPr>
            <p14:xfrm>
              <a:off x="1890167" y="2599222"/>
              <a:ext cx="850680" cy="264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051D1E-5643-4B27-C474-1150D3109A1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4527" y="2527222"/>
                <a:ext cx="922320" cy="4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99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3B690-A47F-FFEE-CDC8-706511AB4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68640-9D6B-4CBD-38BE-09AAF1F5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232" y="383536"/>
            <a:ext cx="595318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Quaternary Volcanism Centers:</a:t>
            </a:r>
            <a:br>
              <a:rPr lang="en-US" sz="3200" dirty="0"/>
            </a:br>
            <a:r>
              <a:rPr lang="en-US" sz="3200" dirty="0"/>
              <a:t>Colorado Plateau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F0B5-E78E-5B97-DE22-22B0569B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102" y="1825626"/>
            <a:ext cx="4879996" cy="210813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Primarily basalt</a:t>
            </a:r>
          </a:p>
          <a:p>
            <a:r>
              <a:rPr lang="en-US" dirty="0"/>
              <a:t>Utah centers are marked by an eastward progression through time</a:t>
            </a:r>
          </a:p>
          <a:p>
            <a:r>
              <a:rPr lang="en-US" dirty="0"/>
              <a:t>New Mexico centers are influenced by Jemez lineament</a:t>
            </a:r>
          </a:p>
          <a:p>
            <a:r>
              <a:rPr lang="en-US" dirty="0"/>
              <a:t>Jemez (J) is a notable volcanic center and coincides with the intersection of the NE Jemez lineament with the Rio Grande Rift</a:t>
            </a:r>
          </a:p>
          <a:p>
            <a:pPr lvl="1"/>
            <a:r>
              <a:rPr lang="en-US" dirty="0"/>
              <a:t>Caldera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9E7BF-2ECA-F13A-898C-CAF68BB11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6899" cy="67122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3359D04-443E-62E5-9CDB-E2850826E061}"/>
              </a:ext>
            </a:extLst>
          </p:cNvPr>
          <p:cNvSpPr/>
          <p:nvPr/>
        </p:nvSpPr>
        <p:spPr>
          <a:xfrm rot="21000330">
            <a:off x="2769124" y="3482852"/>
            <a:ext cx="1703307" cy="1932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C27A6D-5992-E0FB-A413-3C13064D475C}"/>
              </a:ext>
            </a:extLst>
          </p:cNvPr>
          <p:cNvSpPr txBox="1">
            <a:spLocks/>
          </p:cNvSpPr>
          <p:nvPr/>
        </p:nvSpPr>
        <p:spPr>
          <a:xfrm>
            <a:off x="6438644" y="6360899"/>
            <a:ext cx="5065893" cy="265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Valles Caldera (New Mexico)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28AAB-3B53-CB9E-5B45-381FE727D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923" y="651686"/>
            <a:ext cx="2486975" cy="2654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93A1BA-4D51-8C3F-A95E-D755F89BA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163" y="3915362"/>
            <a:ext cx="5334274" cy="246392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4EBACE-6CB6-C3A4-FC00-DFA1F1638A07}"/>
              </a:ext>
            </a:extLst>
          </p:cNvPr>
          <p:cNvSpPr txBox="1">
            <a:spLocks/>
          </p:cNvSpPr>
          <p:nvPr/>
        </p:nvSpPr>
        <p:spPr>
          <a:xfrm>
            <a:off x="7572951" y="6642174"/>
            <a:ext cx="2319754" cy="215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200" dirty="0"/>
              <a:t>nmnaturalhistory.org</a:t>
            </a:r>
          </a:p>
        </p:txBody>
      </p:sp>
    </p:spTree>
    <p:extLst>
      <p:ext uri="{BB962C8B-B14F-4D97-AF65-F5344CB8AC3E}">
        <p14:creationId xmlns:p14="http://schemas.microsoft.com/office/powerpoint/2010/main" val="403342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CA3BD-633D-461A-4F32-3A8B19E36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83A0-4E4A-53BF-5110-3F6F2C27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232" y="383536"/>
            <a:ext cx="595318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Quaternary Volcanism Centers:</a:t>
            </a:r>
            <a:br>
              <a:rPr lang="en-US" sz="3200" dirty="0"/>
            </a:br>
            <a:r>
              <a:rPr lang="en-US" sz="3200" dirty="0"/>
              <a:t>Rio Grande 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3612E-CFB0-F389-8535-01993D48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102" y="1825625"/>
            <a:ext cx="4978697" cy="4351338"/>
          </a:xfrm>
        </p:spPr>
        <p:txBody>
          <a:bodyPr>
            <a:normAutofit/>
          </a:bodyPr>
          <a:lstStyle/>
          <a:p>
            <a:r>
              <a:rPr lang="en-US" dirty="0"/>
              <a:t>Separated the Rocky Mountains and Hight Plains to the east and the Basin and Range and Colorado Plateau to the west.</a:t>
            </a:r>
          </a:p>
          <a:p>
            <a:r>
              <a:rPr lang="en-US" dirty="0"/>
              <a:t>Primarily basalts</a:t>
            </a:r>
          </a:p>
          <a:p>
            <a:r>
              <a:rPr lang="en-US" dirty="0"/>
              <a:t>Relatively more active in the Pliocene</a:t>
            </a:r>
          </a:p>
          <a:p>
            <a:r>
              <a:rPr lang="en-US" dirty="0"/>
              <a:t>Secondarily influenced by Jemez lineament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F44AB-FF53-6206-09FB-2EEED3CF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6899" cy="67122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5E7E035-2AF0-EBE7-09FB-7801ACE5498B}"/>
              </a:ext>
            </a:extLst>
          </p:cNvPr>
          <p:cNvSpPr/>
          <p:nvPr/>
        </p:nvSpPr>
        <p:spPr>
          <a:xfrm>
            <a:off x="4024033" y="3866210"/>
            <a:ext cx="662786" cy="2260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EB7B1-6F98-5AA2-8D56-FE331C339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951" y="659458"/>
            <a:ext cx="1893736" cy="23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4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8001</TotalTime>
  <Words>537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Volcanic Distribution: 5-10Ma</vt:lpstr>
      <vt:lpstr>Volcanic Distribution: 5-10Ma</vt:lpstr>
      <vt:lpstr>Volcanic Distribution: 0-5Ma</vt:lpstr>
      <vt:lpstr>Quaternary Volcanism Centers: Cascades</vt:lpstr>
      <vt:lpstr>Quaternary Volcanism Centers: Eastern California to SW Arizona Belt</vt:lpstr>
      <vt:lpstr>Quaternary Volcanism Centers: “Western Interior”</vt:lpstr>
      <vt:lpstr>Quaternary Volcanism Centers: Colorado Plateau</vt:lpstr>
      <vt:lpstr>Quaternary Volcanism Centers: Rio Grande Rift</vt:lpstr>
      <vt:lpstr>Volcanic Centers Now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Travis Fisher</dc:creator>
  <cp:lastModifiedBy>Travis Fisher</cp:lastModifiedBy>
  <cp:revision>5</cp:revision>
  <dcterms:created xsi:type="dcterms:W3CDTF">2024-10-09T01:06:18Z</dcterms:created>
  <dcterms:modified xsi:type="dcterms:W3CDTF">2024-10-14T21:53:10Z</dcterms:modified>
</cp:coreProperties>
</file>